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2" r:id="rId4"/>
    <p:sldId id="285" r:id="rId5"/>
    <p:sldId id="286" r:id="rId6"/>
    <p:sldId id="283" r:id="rId7"/>
    <p:sldId id="287" r:id="rId8"/>
    <p:sldId id="289" r:id="rId9"/>
    <p:sldId id="263" r:id="rId10"/>
    <p:sldId id="279" r:id="rId11"/>
    <p:sldId id="288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128" autoAdjust="0"/>
  </p:normalViewPr>
  <p:slideViewPr>
    <p:cSldViewPr>
      <p:cViewPr>
        <p:scale>
          <a:sx n="80" d="100"/>
          <a:sy n="80" d="100"/>
        </p:scale>
        <p:origin x="-122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BFE18-C950-4621-9E2E-DBE97513616A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419B4-F0D2-4A80-BE8D-8767D7C140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585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7ED9F0-0866-4DB7-A6A4-3210493638DB}" type="slidenum">
              <a:rPr lang="ru-RU"/>
              <a:pPr/>
              <a:t>1</a:t>
            </a:fld>
            <a:endParaRPr lang="ru-RU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49E16-4A81-4AF1-9551-165CE4798EF1}" type="slidenum">
              <a:rPr lang="ru-RU"/>
              <a:pPr/>
              <a:t>10</a:t>
            </a:fld>
            <a:endParaRPr 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49E16-4A81-4AF1-9551-165CE4798EF1}" type="slidenum">
              <a:rPr lang="ru-RU"/>
              <a:pPr/>
              <a:t>11</a:t>
            </a:fld>
            <a:endParaRPr 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49E16-4A81-4AF1-9551-165CE4798EF1}" type="slidenum">
              <a:rPr lang="ru-RU"/>
              <a:pPr/>
              <a:t>12</a:t>
            </a:fld>
            <a:endParaRPr 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49E16-4A81-4AF1-9551-165CE4798EF1}" type="slidenum">
              <a:rPr lang="ru-RU"/>
              <a:pPr/>
              <a:t>13</a:t>
            </a:fld>
            <a:endParaRPr 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49E16-4A81-4AF1-9551-165CE4798EF1}" type="slidenum">
              <a:rPr lang="ru-RU"/>
              <a:pPr/>
              <a:t>2</a:t>
            </a:fld>
            <a:endParaRPr 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49E16-4A81-4AF1-9551-165CE4798EF1}" type="slidenum">
              <a:rPr lang="ru-RU"/>
              <a:pPr/>
              <a:t>3</a:t>
            </a:fld>
            <a:endParaRPr 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49E16-4A81-4AF1-9551-165CE4798EF1}" type="slidenum">
              <a:rPr lang="ru-RU"/>
              <a:pPr/>
              <a:t>4</a:t>
            </a:fld>
            <a:endParaRPr 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49E16-4A81-4AF1-9551-165CE4798EF1}" type="slidenum">
              <a:rPr lang="ru-RU"/>
              <a:pPr/>
              <a:t>5</a:t>
            </a:fld>
            <a:endParaRPr 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49E16-4A81-4AF1-9551-165CE4798EF1}" type="slidenum">
              <a:rPr lang="ru-RU"/>
              <a:pPr/>
              <a:t>6</a:t>
            </a:fld>
            <a:endParaRPr 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49E16-4A81-4AF1-9551-165CE4798EF1}" type="slidenum">
              <a:rPr lang="ru-RU"/>
              <a:pPr/>
              <a:t>7</a:t>
            </a:fld>
            <a:endParaRPr 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49E16-4A81-4AF1-9551-165CE4798EF1}" type="slidenum">
              <a:rPr lang="ru-RU"/>
              <a:pPr/>
              <a:t>8</a:t>
            </a:fld>
            <a:endParaRPr 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49E16-4A81-4AF1-9551-165CE4798EF1}" type="slidenum">
              <a:rPr lang="ru-RU"/>
              <a:pPr/>
              <a:t>9</a:t>
            </a:fld>
            <a:endParaRPr 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19E771A7-F110-4007-99D3-3B0FAA224B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888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67"/>
            <a:ext cx="93268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2" y="347076"/>
            <a:ext cx="3497760" cy="92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548474"/>
            <a:ext cx="115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</a:t>
            </a:r>
          </a:p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механизации</a:t>
            </a:r>
            <a:endParaRPr lang="ru-RU" sz="1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984" y="1484784"/>
            <a:ext cx="8208912" cy="313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9000"/>
              </a:lnSpc>
            </a:pPr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Воспитательная работа </a:t>
            </a:r>
          </a:p>
          <a:p>
            <a:pPr algn="ctr">
              <a:lnSpc>
                <a:spcPct val="99000"/>
              </a:lnSpc>
            </a:pPr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кафедре эксплуатации машинно-тракторного парка</a:t>
            </a:r>
          </a:p>
          <a:p>
            <a:pPr>
              <a:lnSpc>
                <a:spcPct val="99000"/>
              </a:lnSpc>
            </a:pP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</a:pP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</a:pP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Старший куратор курса с 2010-2012 </a:t>
            </a:r>
            <a:r>
              <a:rPr lang="ru-RU" sz="16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</a:p>
          <a:p>
            <a:pPr>
              <a:lnSpc>
                <a:spcPct val="99000"/>
              </a:lnSpc>
            </a:pP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профессор Якимов Ю.И.</a:t>
            </a:r>
          </a:p>
          <a:p>
            <a:pPr>
              <a:lnSpc>
                <a:spcPct val="99000"/>
              </a:lnSpc>
            </a:pPr>
            <a:endParaRPr lang="ru-RU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9000"/>
              </a:lnSpc>
            </a:pP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куратор курса с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2012-2014 </a:t>
            </a:r>
            <a:r>
              <a:rPr lang="ru-RU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</a:p>
          <a:p>
            <a:pPr>
              <a:lnSpc>
                <a:spcPct val="99000"/>
              </a:lnSpc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ru-RU" sz="16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Палапин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витальевич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943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1960" y="1116649"/>
            <a:ext cx="659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Посещение выставки «юг-</a:t>
            </a:r>
            <a:r>
              <a:rPr lang="ru-RU" sz="200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агро</a:t>
            </a:r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986" y="1541167"/>
            <a:ext cx="5898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выставки мотивировало стремление студентов к повышению своей квалификации, а также понимание социальной значимости своей будущей профессии.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Николай\Desktop\ЭМТП\Палапин\IMG_33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09178"/>
            <a:ext cx="4116920" cy="3087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иколай\Desktop\ЭМТП\Юдина\Выставка MOBI\SAM_02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2" y="3109178"/>
            <a:ext cx="4116501" cy="3087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710376" y="692696"/>
            <a:ext cx="2266576" cy="482435"/>
          </a:xfrm>
          <a:ln/>
        </p:spPr>
        <p:txBody>
          <a:bodyPr tIns="1828">
            <a:normAutofit fontScale="90000"/>
          </a:bodyPr>
          <a:lstStyle/>
          <a:p>
            <a:pPr algn="l">
              <a:lnSpc>
                <a:spcPct val="99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Факультет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механизации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945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9952" y="1116649"/>
            <a:ext cx="659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Встреча с представителями «Службы </a:t>
            </a:r>
            <a:r>
              <a:rPr lang="ru-RU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занятости </a:t>
            </a:r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населения»</a:t>
            </a:r>
            <a:endParaRPr lang="ru-RU" sz="14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710376" y="692696"/>
            <a:ext cx="2266576" cy="482435"/>
          </a:xfrm>
          <a:ln/>
        </p:spPr>
        <p:txBody>
          <a:bodyPr tIns="1828">
            <a:normAutofit fontScale="90000"/>
          </a:bodyPr>
          <a:lstStyle/>
          <a:p>
            <a:pPr algn="l">
              <a:lnSpc>
                <a:spcPct val="99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Факультет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механизации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DCIM\Camera\центр занятост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8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Camera\IMG_20140225_1247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49" t="19935" r="18308" b="16071"/>
          <a:stretch/>
        </p:blipFill>
        <p:spPr bwMode="auto">
          <a:xfrm>
            <a:off x="5796136" y="2420888"/>
            <a:ext cx="2592288" cy="285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4510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" y="0"/>
            <a:ext cx="9142560" cy="711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1121552"/>
            <a:ext cx="695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 курируемых студентов с участковым-уполномоченным Кубанского ГАУ</a:t>
            </a:r>
            <a:endParaRPr lang="ru-RU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371" y="1868453"/>
            <a:ext cx="39657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встрече были обсуждены вопросы правонарушений и их последствий.</a:t>
            </a:r>
          </a:p>
          <a:p>
            <a:r>
              <a:rPr lang="ru-RU" dirty="0" smtClean="0"/>
              <a:t>Студенты получили полные ответы на </a:t>
            </a:r>
            <a:r>
              <a:rPr lang="ru-RU" dirty="0" err="1" smtClean="0"/>
              <a:t>интересуюшие</a:t>
            </a:r>
            <a:r>
              <a:rPr lang="ru-RU" dirty="0" smtClean="0"/>
              <a:t> их вопросы, а участковый, в свою очередь, рассказал о профилактических методах борьбы с нарушителями</a:t>
            </a:r>
            <a:endParaRPr lang="ru-RU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204" y="639117"/>
            <a:ext cx="2266576" cy="482435"/>
          </a:xfrm>
          <a:ln/>
        </p:spPr>
        <p:txBody>
          <a:bodyPr tIns="1828">
            <a:normAutofit fontScale="90000"/>
          </a:bodyPr>
          <a:lstStyle/>
          <a:p>
            <a:pPr algn="l">
              <a:lnSpc>
                <a:spcPct val="99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Факультет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механизации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иколай\Desktop\ЭМТП\Палапин\IMG_33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95" y="1868453"/>
            <a:ext cx="4509448" cy="3381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ЭМТП\Палапин\IMG_33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74461"/>
            <a:ext cx="3864339" cy="28979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9990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6017" y="1136941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кураторский час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418" y="1556792"/>
            <a:ext cx="4464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10 </a:t>
            </a:r>
            <a:r>
              <a:rPr lang="ru-RU" dirty="0"/>
              <a:t>апреля 2014 состоялся открытый кураторский </a:t>
            </a:r>
            <a:r>
              <a:rPr lang="ru-RU" dirty="0" smtClean="0"/>
              <a:t>час по теме: «Целина. Увеличение </a:t>
            </a:r>
            <a:r>
              <a:rPr lang="ru-RU" dirty="0"/>
              <a:t>производительности новых </a:t>
            </a:r>
            <a:r>
              <a:rPr lang="ru-RU" dirty="0" smtClean="0"/>
              <a:t>агрегатов», </a:t>
            </a:r>
            <a:r>
              <a:rPr lang="ru-RU" dirty="0"/>
              <a:t>на котором присутствовали студенты 1-го курса факультета механизации</a:t>
            </a:r>
            <a:r>
              <a:rPr lang="ru-RU" dirty="0" smtClean="0"/>
              <a:t>. Лектором </a:t>
            </a:r>
            <a:r>
              <a:rPr lang="ru-RU" dirty="0"/>
              <a:t>выступил Герой Труда, инженер Мерк Иван Петрович</a:t>
            </a:r>
            <a:r>
              <a:rPr lang="ru-RU" dirty="0" smtClean="0"/>
              <a:t>.</a:t>
            </a:r>
          </a:p>
          <a:p>
            <a:r>
              <a:rPr lang="ru-RU" dirty="0" smtClean="0"/>
              <a:t>	В </a:t>
            </a:r>
            <a:r>
              <a:rPr lang="ru-RU" dirty="0"/>
              <a:t>процессе беседы были заданы вопросы студентами </a:t>
            </a:r>
            <a:r>
              <a:rPr lang="ru-RU" dirty="0" err="1"/>
              <a:t>мехфака</a:t>
            </a:r>
            <a:r>
              <a:rPr lang="ru-RU" dirty="0"/>
              <a:t>, ответив на которые лектор поделился своим опытом, накопленным при работе инженером в области сельского хозяйства. В конце кураторского часа студенты поблагодарили лектора, за проведенную встречу.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Picture 2" descr="C:\Users\Marina\Desktop\SAM_16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581"/>
          <a:stretch/>
        </p:blipFill>
        <p:spPr bwMode="auto">
          <a:xfrm>
            <a:off x="5571306" y="1844607"/>
            <a:ext cx="3068576" cy="202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rina\Desktop\SAM_16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85"/>
          <a:stretch/>
        </p:blipFill>
        <p:spPr bwMode="auto">
          <a:xfrm>
            <a:off x="4860032" y="4043784"/>
            <a:ext cx="3592399" cy="1679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656231" y="585429"/>
            <a:ext cx="2266576" cy="482435"/>
          </a:xfrm>
          <a:ln/>
        </p:spPr>
        <p:txBody>
          <a:bodyPr tIns="1828">
            <a:normAutofit fontScale="90000"/>
          </a:bodyPr>
          <a:lstStyle/>
          <a:p>
            <a:pPr algn="l">
              <a:lnSpc>
                <a:spcPct val="99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Факультет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механизации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573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224" y="692696"/>
            <a:ext cx="2266576" cy="482435"/>
          </a:xfrm>
          <a:ln/>
        </p:spPr>
        <p:txBody>
          <a:bodyPr tIns="1828">
            <a:normAutofit fontScale="90000"/>
          </a:bodyPr>
          <a:lstStyle/>
          <a:p>
            <a:pPr algn="l">
              <a:lnSpc>
                <a:spcPct val="99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Факультет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механизации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306218"/>
            <a:ext cx="7632848" cy="423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9000"/>
              </a:lnSpc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Отчетный период   2009 -2013 учебный год</a:t>
            </a:r>
          </a:p>
          <a:p>
            <a:pPr algn="ctr">
              <a:lnSpc>
                <a:spcPct val="99000"/>
              </a:lnSpc>
            </a:pPr>
            <a:endParaRPr lang="ru-RU" sz="14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9000"/>
              </a:lnSpc>
            </a:pPr>
            <a:r>
              <a:rPr 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2010-2011 учебном году кафедра ЭМТП набрала студентов первого курса  факультета механизации .</a:t>
            </a:r>
          </a:p>
          <a:p>
            <a:pPr algn="just">
              <a:lnSpc>
                <a:spcPct val="99000"/>
              </a:lnSpc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Кураторами  курса стали: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доцент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Припоров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Е.В. МХ-1005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оцент Юдина Е.М. АХ-1004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доцент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Палапин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А.В. МХ-1004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доцент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Цыбулевский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В.В. МХ-1006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профессор Якимов Ю.И. МХ-1001-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ст. куратор</a:t>
            </a:r>
          </a:p>
          <a:p>
            <a:pPr algn="just">
              <a:lnSpc>
                <a:spcPct val="150000"/>
              </a:lnSpc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9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Николай\Desktop\ЭМТП\Палапин\IMG_3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979" y="2060848"/>
            <a:ext cx="2268021" cy="3024336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ЭМТП\Палапин\IMG_3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060848"/>
            <a:ext cx="3168674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9488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181574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4300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кафедры ЭМТП регулярно проводят </a:t>
            </a:r>
            <a:r>
              <a:rPr lang="ru-RU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профориентационную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работу в школах города и края.</a:t>
            </a:r>
          </a:p>
          <a:p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20 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октября  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посетики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школу №39 пос. Афипский.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4 декабря 2013 г посетили школу №87 г. Краснодара.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5" y="135949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Профориентационная</a:t>
            </a:r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endParaRPr lang="ru-RU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588224" y="710073"/>
            <a:ext cx="1728192" cy="596145"/>
          </a:xfrm>
          <a:prstGeom prst="rect">
            <a:avLst/>
          </a:prstGeom>
          <a:ln/>
        </p:spPr>
        <p:txBody>
          <a:bodyPr vert="horz" lIns="91440" tIns="1828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9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Факультет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механизации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иколай\Desktop\ЭМТП\Юдина\сш 87 04.12.13\IMG_37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902">
            <a:off x="5219326" y="2325708"/>
            <a:ext cx="3457874" cy="2593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ЭМТП\Палапин\СШ-39\P10003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907">
            <a:off x="1235823" y="4054409"/>
            <a:ext cx="3475350" cy="2606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5354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1988840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апреле состоялась встреча с участником ликвидации последствий аварии на Чернобыльской АЭС </a:t>
            </a:r>
            <a:r>
              <a:rPr lang="ru-RU" sz="1600" dirty="0" err="1" smtClean="0"/>
              <a:t>Богатыревым</a:t>
            </a:r>
            <a:r>
              <a:rPr lang="ru-RU" sz="1600" dirty="0" smtClean="0"/>
              <a:t> В.В. 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135949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Патриотическая  работа</a:t>
            </a:r>
            <a:endParaRPr lang="ru-RU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C:\Users\Marina\Desktop\Кураторская работа\Куртат.час-Чернобыль\Фото кураторского часа\Фото347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214495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Marina\Desktop\Кураторская работа\Куртат.час-Чернобыль\Фото кураторского часа\Фото35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39" t="13163" r="9241"/>
          <a:stretch/>
        </p:blipFill>
        <p:spPr bwMode="auto">
          <a:xfrm>
            <a:off x="1259632" y="3428999"/>
            <a:ext cx="2771725" cy="22988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224" y="620688"/>
            <a:ext cx="2266576" cy="432048"/>
          </a:xfrm>
          <a:ln/>
        </p:spPr>
        <p:txBody>
          <a:bodyPr tIns="1828">
            <a:normAutofit fontScale="90000"/>
          </a:bodyPr>
          <a:lstStyle/>
          <a:p>
            <a:pPr algn="l">
              <a:lnSpc>
                <a:spcPct val="99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Факультет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механизации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159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181574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71448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 дню победы возложили цветы к вечному огню на ул. Северная г. Краснодар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135949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Патриотическая  работа</a:t>
            </a:r>
            <a:endParaRPr lang="ru-RU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C:\Documents and Settings\БЖД\Рабочий стол\Морозова Н.Д\Н.Д. Морозова ФОТО\SAM_02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714488"/>
            <a:ext cx="3571900" cy="279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Николай\Desktop\ЭМТП\Юдина\вечн.ог.2014\P22000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1" y="2852936"/>
            <a:ext cx="48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224" y="699139"/>
            <a:ext cx="2266576" cy="482435"/>
          </a:xfrm>
          <a:ln/>
        </p:spPr>
        <p:txBody>
          <a:bodyPr tIns="1828">
            <a:normAutofit fontScale="90000"/>
          </a:bodyPr>
          <a:lstStyle/>
          <a:p>
            <a:pPr algn="l">
              <a:lnSpc>
                <a:spcPct val="99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Факультет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механизации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159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Рисунок 9" descr="E:\Кураторская работа\Кураторский час 28.04.11г\Фото38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3837">
            <a:off x="318840" y="1403465"/>
            <a:ext cx="35052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E:\Кураторская работа\Кураторский час 28.04.11г\Фото381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248">
            <a:off x="6151477" y="1590331"/>
            <a:ext cx="3012554" cy="213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E:\Кураторская работа\Кураторский час 28.04.11г\Фото377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3312368" cy="25185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14744" y="121442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По итогам года были награждены лучшие студенты факультета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43306" y="785794"/>
            <a:ext cx="280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Отличники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466" y="626524"/>
            <a:ext cx="2266576" cy="482435"/>
          </a:xfrm>
          <a:ln/>
        </p:spPr>
        <p:txBody>
          <a:bodyPr tIns="1828">
            <a:normAutofit fontScale="90000"/>
          </a:bodyPr>
          <a:lstStyle/>
          <a:p>
            <a:pPr algn="l">
              <a:lnSpc>
                <a:spcPct val="99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Факультет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механизации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547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26" y="0"/>
            <a:ext cx="9196426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181574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12155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беседы на тему: « алкоголизм, наркомания-враг здоровью»</a:t>
            </a:r>
            <a:endParaRPr lang="ru-RU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256" y="1991696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Проведена беседа о вреде курения и алкоголя с врачом-терапевтом, курирующим факультет механизации </a:t>
            </a:r>
            <a:r>
              <a:rPr lang="ru-RU" dirty="0" err="1" smtClean="0"/>
              <a:t>Долгушкиной</a:t>
            </a:r>
            <a:r>
              <a:rPr lang="ru-RU" dirty="0" smtClean="0"/>
              <a:t> М.А. </a:t>
            </a:r>
            <a:endParaRPr lang="ru-RU" dirty="0"/>
          </a:p>
        </p:txBody>
      </p:sp>
      <p:pic>
        <p:nvPicPr>
          <p:cNvPr id="3074" name="Picture 2" descr="C:\Users\Николай\Desktop\ЭМТП\Юдина\ВстречаВрачем20110922\P10008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25" y="3463280"/>
            <a:ext cx="4366139" cy="3274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колай\Desktop\ЭМТП\Юдина\ВстречаВрачем20110922\P10008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18" y="1649379"/>
            <a:ext cx="3598101" cy="2698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466" y="626524"/>
            <a:ext cx="2266576" cy="482435"/>
          </a:xfrm>
          <a:ln/>
        </p:spPr>
        <p:txBody>
          <a:bodyPr tIns="1828">
            <a:normAutofit fontScale="90000"/>
          </a:bodyPr>
          <a:lstStyle/>
          <a:p>
            <a:pPr algn="l">
              <a:lnSpc>
                <a:spcPct val="99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Факультет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механизации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658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26" y="0"/>
            <a:ext cx="9196426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181574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466" y="626524"/>
            <a:ext cx="2266576" cy="482435"/>
          </a:xfrm>
          <a:ln/>
        </p:spPr>
        <p:txBody>
          <a:bodyPr tIns="1828">
            <a:normAutofit fontScale="90000"/>
          </a:bodyPr>
          <a:lstStyle/>
          <a:p>
            <a:pPr algn="l">
              <a:lnSpc>
                <a:spcPct val="99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Факультет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механизации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иколай\Desktop\ЭМТП\Юдина\20110916\P10008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50" y="1569228"/>
            <a:ext cx="4512034" cy="3384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ЭМТП\Юдина\20110916\P10008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499353"/>
            <a:ext cx="4478196" cy="3358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6769" y="1772816"/>
            <a:ext cx="43953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Ведущий преподаватель истории </a:t>
            </a:r>
            <a:r>
              <a:rPr lang="ru-RU" sz="14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Салфетников</a:t>
            </a:r>
            <a:r>
              <a:rPr lang="ru-RU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Д.А.</a:t>
            </a:r>
          </a:p>
          <a:p>
            <a:r>
              <a:rPr lang="ru-RU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Провел открытую лекцию для студентов </a:t>
            </a:r>
            <a:r>
              <a:rPr lang="ru-RU" sz="1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факультета механизации по «Истории Кубани»</a:t>
            </a:r>
            <a:endParaRPr lang="ru-RU" sz="1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5240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9168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flipH="1" flipV="1">
            <a:off x="5357818" y="1928802"/>
            <a:ext cx="71438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88926" y="130621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2013-2014 учебном году кафедра ЭМТП курирует 4 курс.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Кураторами  курса стали: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Палапин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А.В. МХ1004 - ст. куратор курса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доцент Юдина Е.М. АХ1004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Припоров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Е.В. МХ1005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доцент Таран А.Д. МХ1006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ссистент Ринас Н.А. МХ1001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иколай\Desktop\ЭМТП\Ярмар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00" y="2431392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Camera\ярмарка 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9" y="3717032"/>
            <a:ext cx="3565051" cy="2673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2776" y="585429"/>
            <a:ext cx="2266576" cy="482435"/>
          </a:xfrm>
          <a:ln/>
        </p:spPr>
        <p:txBody>
          <a:bodyPr tIns="1828">
            <a:normAutofit fontScale="90000"/>
          </a:bodyPr>
          <a:lstStyle/>
          <a:p>
            <a:pPr algn="l">
              <a:lnSpc>
                <a:spcPct val="99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Факультет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механизации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037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315</Words>
  <Application>Microsoft Office PowerPoint</Application>
  <PresentationFormat>Экран (4:3)</PresentationFormat>
  <Paragraphs>81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Факультет механизации </vt:lpstr>
      <vt:lpstr>Слайд 3</vt:lpstr>
      <vt:lpstr>Факультет механизации </vt:lpstr>
      <vt:lpstr>Факультет механизации </vt:lpstr>
      <vt:lpstr>Факультет механизации </vt:lpstr>
      <vt:lpstr>Факультет механизации </vt:lpstr>
      <vt:lpstr>Факультет механизации </vt:lpstr>
      <vt:lpstr>Факультет механизации </vt:lpstr>
      <vt:lpstr>Факультет механизации </vt:lpstr>
      <vt:lpstr>Факультет механизации </vt:lpstr>
      <vt:lpstr>Факультет механизации </vt:lpstr>
      <vt:lpstr>Факультет механизации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механизации факультет</dc:title>
  <dc:creator>Марина</dc:creator>
  <cp:lastModifiedBy>RePack by SPecialiST</cp:lastModifiedBy>
  <cp:revision>109</cp:revision>
  <dcterms:created xsi:type="dcterms:W3CDTF">2013-03-13T16:40:26Z</dcterms:created>
  <dcterms:modified xsi:type="dcterms:W3CDTF">2014-05-26T04:58:20Z</dcterms:modified>
</cp:coreProperties>
</file>