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720" r:id="rId1"/>
  </p:sldMasterIdLst>
  <p:notesMasterIdLst>
    <p:notesMasterId r:id="rId3"/>
  </p:notesMasterIdLst>
  <p:sldIdLst>
    <p:sldId id="368" r:id="rId2"/>
  </p:sldIdLst>
  <p:sldSz cx="12192000" cy="6858000"/>
  <p:notesSz cx="6797675" cy="9926638"/>
  <p:custDataLst>
    <p:tags r:id="rId4"/>
  </p:custDataLst>
  <p:defaultTextStyle>
    <a:defPPr>
      <a:defRPr lang="es-ES"/>
    </a:defPPr>
    <a:lvl1pPr algn="ctr" defTabSz="346684" rtl="0" fontAlgn="base" hangingPunct="0">
      <a:spcBef>
        <a:spcPct val="0"/>
      </a:spcBef>
      <a:spcAft>
        <a:spcPct val="0"/>
      </a:spcAft>
      <a:defRPr sz="2500" kern="1200">
        <a:solidFill>
          <a:srgbClr val="000000"/>
        </a:solidFill>
        <a:latin typeface="Gill Sans" pitchFamily="3" charset="0"/>
        <a:ea typeface="MS PGothic" pitchFamily="34" charset="-128"/>
        <a:cs typeface="+mn-cs"/>
        <a:sym typeface="Gill Sans" pitchFamily="3" charset="0"/>
      </a:defRPr>
    </a:lvl1pPr>
    <a:lvl2pPr marL="144008" indent="48003" algn="ctr" defTabSz="346684" rtl="0" fontAlgn="base" hangingPunct="0">
      <a:spcBef>
        <a:spcPct val="0"/>
      </a:spcBef>
      <a:spcAft>
        <a:spcPct val="0"/>
      </a:spcAft>
      <a:defRPr sz="2500" kern="1200">
        <a:solidFill>
          <a:srgbClr val="000000"/>
        </a:solidFill>
        <a:latin typeface="Gill Sans" pitchFamily="3" charset="0"/>
        <a:ea typeface="MS PGothic" pitchFamily="34" charset="-128"/>
        <a:cs typeface="+mn-cs"/>
        <a:sym typeface="Gill Sans" pitchFamily="3" charset="0"/>
      </a:defRPr>
    </a:lvl2pPr>
    <a:lvl3pPr marL="288015" indent="96005" algn="ctr" defTabSz="346684" rtl="0" fontAlgn="base" hangingPunct="0">
      <a:spcBef>
        <a:spcPct val="0"/>
      </a:spcBef>
      <a:spcAft>
        <a:spcPct val="0"/>
      </a:spcAft>
      <a:defRPr sz="2500" kern="1200">
        <a:solidFill>
          <a:srgbClr val="000000"/>
        </a:solidFill>
        <a:latin typeface="Gill Sans" pitchFamily="3" charset="0"/>
        <a:ea typeface="MS PGothic" pitchFamily="34" charset="-128"/>
        <a:cs typeface="+mn-cs"/>
        <a:sym typeface="Gill Sans" pitchFamily="3" charset="0"/>
      </a:defRPr>
    </a:lvl3pPr>
    <a:lvl4pPr marL="432024" indent="144008" algn="ctr" defTabSz="346684" rtl="0" fontAlgn="base" hangingPunct="0">
      <a:spcBef>
        <a:spcPct val="0"/>
      </a:spcBef>
      <a:spcAft>
        <a:spcPct val="0"/>
      </a:spcAft>
      <a:defRPr sz="2500" kern="1200">
        <a:solidFill>
          <a:srgbClr val="000000"/>
        </a:solidFill>
        <a:latin typeface="Gill Sans" pitchFamily="3" charset="0"/>
        <a:ea typeface="MS PGothic" pitchFamily="34" charset="-128"/>
        <a:cs typeface="+mn-cs"/>
        <a:sym typeface="Gill Sans" pitchFamily="3" charset="0"/>
      </a:defRPr>
    </a:lvl4pPr>
    <a:lvl5pPr marL="576028" indent="192010" algn="ctr" defTabSz="346684" rtl="0" fontAlgn="base" hangingPunct="0">
      <a:spcBef>
        <a:spcPct val="0"/>
      </a:spcBef>
      <a:spcAft>
        <a:spcPct val="0"/>
      </a:spcAft>
      <a:defRPr sz="2500" kern="1200">
        <a:solidFill>
          <a:srgbClr val="000000"/>
        </a:solidFill>
        <a:latin typeface="Gill Sans" pitchFamily="3" charset="0"/>
        <a:ea typeface="MS PGothic" pitchFamily="34" charset="-128"/>
        <a:cs typeface="+mn-cs"/>
        <a:sym typeface="Gill Sans" pitchFamily="3" charset="0"/>
      </a:defRPr>
    </a:lvl5pPr>
    <a:lvl6pPr marL="960049" algn="l" defTabSz="384018" rtl="0" eaLnBrk="1" latinLnBrk="0" hangingPunct="1">
      <a:defRPr sz="2500" kern="1200">
        <a:solidFill>
          <a:srgbClr val="000000"/>
        </a:solidFill>
        <a:latin typeface="Gill Sans" pitchFamily="3" charset="0"/>
        <a:ea typeface="MS PGothic" pitchFamily="34" charset="-128"/>
        <a:cs typeface="+mn-cs"/>
        <a:sym typeface="Gill Sans" pitchFamily="3" charset="0"/>
      </a:defRPr>
    </a:lvl6pPr>
    <a:lvl7pPr marL="1152057" algn="l" defTabSz="384018" rtl="0" eaLnBrk="1" latinLnBrk="0" hangingPunct="1">
      <a:defRPr sz="2500" kern="1200">
        <a:solidFill>
          <a:srgbClr val="000000"/>
        </a:solidFill>
        <a:latin typeface="Gill Sans" pitchFamily="3" charset="0"/>
        <a:ea typeface="MS PGothic" pitchFamily="34" charset="-128"/>
        <a:cs typeface="+mn-cs"/>
        <a:sym typeface="Gill Sans" pitchFamily="3" charset="0"/>
      </a:defRPr>
    </a:lvl7pPr>
    <a:lvl8pPr marL="1344067" algn="l" defTabSz="384018" rtl="0" eaLnBrk="1" latinLnBrk="0" hangingPunct="1">
      <a:defRPr sz="2500" kern="1200">
        <a:solidFill>
          <a:srgbClr val="000000"/>
        </a:solidFill>
        <a:latin typeface="Gill Sans" pitchFamily="3" charset="0"/>
        <a:ea typeface="MS PGothic" pitchFamily="34" charset="-128"/>
        <a:cs typeface="+mn-cs"/>
        <a:sym typeface="Gill Sans" pitchFamily="3" charset="0"/>
      </a:defRPr>
    </a:lvl8pPr>
    <a:lvl9pPr marL="1536077" algn="l" defTabSz="384018" rtl="0" eaLnBrk="1" latinLnBrk="0" hangingPunct="1">
      <a:defRPr sz="2500" kern="1200">
        <a:solidFill>
          <a:srgbClr val="000000"/>
        </a:solidFill>
        <a:latin typeface="Gill Sans" pitchFamily="3" charset="0"/>
        <a:ea typeface="MS PGothic" pitchFamily="34" charset="-128"/>
        <a:cs typeface="+mn-cs"/>
        <a:sym typeface="Gill Sans" pitchFamily="3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84" userDrawn="1">
          <p15:clr>
            <a:srgbClr val="A4A3A4"/>
          </p15:clr>
        </p15:guide>
        <p15:guide id="2" pos="6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B32D17"/>
    <a:srgbClr val="7CAD63"/>
    <a:srgbClr val="ACCB9D"/>
    <a:srgbClr val="FF0000"/>
    <a:srgbClr val="BCD5AF"/>
    <a:srgbClr val="F5F86C"/>
    <a:srgbClr val="1398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73" autoAdjust="0"/>
  </p:normalViewPr>
  <p:slideViewPr>
    <p:cSldViewPr>
      <p:cViewPr varScale="1">
        <p:scale>
          <a:sx n="72" d="100"/>
          <a:sy n="72" d="100"/>
        </p:scale>
        <p:origin x="-1734" y="-102"/>
      </p:cViewPr>
      <p:guideLst>
        <p:guide orient="horz" pos="3884"/>
        <p:guide pos="6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87313" y="744538"/>
            <a:ext cx="6623050" cy="372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999" tIns="45500" rIns="90999" bIns="455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s-ES" noProof="0" smtClean="0">
                <a:sym typeface="Lucida Grande" charset="0"/>
              </a:rPr>
              <a:t>Second level</a:t>
            </a:r>
          </a:p>
          <a:p>
            <a:pPr lvl="2"/>
            <a:r>
              <a:rPr lang="es-ES" noProof="0" smtClean="0">
                <a:sym typeface="Lucida Grande" charset="0"/>
              </a:rPr>
              <a:t>Third level</a:t>
            </a:r>
          </a:p>
          <a:p>
            <a:pPr lvl="3"/>
            <a:r>
              <a:rPr lang="es-ES" noProof="0" smtClean="0">
                <a:sym typeface="Lucida Grande" charset="0"/>
              </a:rPr>
              <a:t>Fourth level</a:t>
            </a:r>
          </a:p>
          <a:p>
            <a:pPr lvl="4"/>
            <a:r>
              <a:rPr lang="es-ES" noProof="0" smtClean="0">
                <a:sym typeface="Lucida Grande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3165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46684" rtl="0" eaLnBrk="0" fontAlgn="base" hangingPunct="0">
      <a:spcBef>
        <a:spcPct val="0"/>
      </a:spcBef>
      <a:spcAft>
        <a:spcPct val="0"/>
      </a:spcAft>
      <a:defRPr sz="900" kern="1200">
        <a:solidFill>
          <a:srgbClr val="000000"/>
        </a:solidFill>
        <a:latin typeface="Lucida Grande" charset="0"/>
        <a:ea typeface="MS PGothic" pitchFamily="34" charset="-128"/>
        <a:cs typeface="Lucida Grande" charset="0"/>
        <a:sym typeface="Lucida Grande" pitchFamily="3" charset="0"/>
      </a:defRPr>
    </a:lvl1pPr>
    <a:lvl2pPr marL="96005" algn="l" defTabSz="346684" rtl="0" eaLnBrk="0" fontAlgn="base" hangingPunct="0">
      <a:spcBef>
        <a:spcPct val="0"/>
      </a:spcBef>
      <a:spcAft>
        <a:spcPct val="0"/>
      </a:spcAft>
      <a:defRPr sz="9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pitchFamily="3" charset="0"/>
      </a:defRPr>
    </a:lvl2pPr>
    <a:lvl3pPr marL="192010" algn="l" defTabSz="346684" rtl="0" eaLnBrk="0" fontAlgn="base" hangingPunct="0">
      <a:spcBef>
        <a:spcPct val="0"/>
      </a:spcBef>
      <a:spcAft>
        <a:spcPct val="0"/>
      </a:spcAft>
      <a:defRPr sz="9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pitchFamily="3" charset="0"/>
      </a:defRPr>
    </a:lvl3pPr>
    <a:lvl4pPr marL="288015" algn="l" defTabSz="346684" rtl="0" eaLnBrk="0" fontAlgn="base" hangingPunct="0">
      <a:spcBef>
        <a:spcPct val="0"/>
      </a:spcBef>
      <a:spcAft>
        <a:spcPct val="0"/>
      </a:spcAft>
      <a:defRPr sz="9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pitchFamily="3" charset="0"/>
      </a:defRPr>
    </a:lvl4pPr>
    <a:lvl5pPr marL="384018" algn="l" defTabSz="346684" rtl="0" eaLnBrk="0" fontAlgn="base" hangingPunct="0">
      <a:spcBef>
        <a:spcPct val="0"/>
      </a:spcBef>
      <a:spcAft>
        <a:spcPct val="0"/>
      </a:spcAft>
      <a:defRPr sz="9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pitchFamily="3" charset="0"/>
      </a:defRPr>
    </a:lvl5pPr>
    <a:lvl6pPr marL="960049" algn="l" defTabSz="19201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152057" algn="l" defTabSz="19201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344067" algn="l" defTabSz="19201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536077" algn="l" defTabSz="19201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8C50517C-5EE0-46BE-A7DA-436B7494442C}" type="slidenum">
              <a:rPr lang="ru-RU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691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F2FFB779-270B-4192-84BA-A697F48306DC}" type="datetimeFigureOut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23.05.2018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285DC19C-03DA-4066-9FF7-D0BF1BC6D6F6}" type="slidenum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4115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F2FFB779-270B-4192-84BA-A697F48306DC}" type="datetimeFigureOut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23.05.2018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285DC19C-03DA-4066-9FF7-D0BF1BC6D6F6}" type="slidenum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3921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F2FFB779-270B-4192-84BA-A697F48306DC}" type="datetimeFigureOut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23.05.2018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285DC19C-03DA-4066-9FF7-D0BF1BC6D6F6}" type="slidenum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5976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F2FFB779-270B-4192-84BA-A697F48306DC}" type="datetimeFigureOut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23.05.2018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285DC19C-03DA-4066-9FF7-D0BF1BC6D6F6}" type="slidenum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1088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F2FFB779-270B-4192-84BA-A697F48306DC}" type="datetimeFigureOut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23.05.2018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285DC19C-03DA-4066-9FF7-D0BF1BC6D6F6}" type="slidenum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3607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F2FFB779-270B-4192-84BA-A697F48306DC}" type="datetimeFigureOut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23.05.2018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285DC19C-03DA-4066-9FF7-D0BF1BC6D6F6}" type="slidenum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9930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F2FFB779-270B-4192-84BA-A697F48306DC}" type="datetimeFigureOut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23.05.2018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285DC19C-03DA-4066-9FF7-D0BF1BC6D6F6}" type="slidenum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6514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F2FFB779-270B-4192-84BA-A697F48306DC}" type="datetimeFigureOut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23.05.2018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285DC19C-03DA-4066-9FF7-D0BF1BC6D6F6}" type="slidenum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1584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59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F2FFB779-270B-4192-84BA-A697F48306DC}" type="datetimeFigureOut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23.05.2018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285DC19C-03DA-4066-9FF7-D0BF1BC6D6F6}" type="slidenum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141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F2FFB779-270B-4192-84BA-A697F48306DC}" type="datetimeFigureOut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23.05.2018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fld id="{285DC19C-03DA-4066-9FF7-D0BF1BC6D6F6}" type="slidenum">
              <a:rPr lang="ru-RU" sz="1400" smtClean="0">
                <a:solidFill>
                  <a:prstClr val="black"/>
                </a:solidFill>
                <a:latin typeface="Calibri"/>
                <a:ea typeface="+mn-ea"/>
              </a:rPr>
              <a:pPr algn="l" defTabSz="685800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0342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white"/>
              </a:solidFill>
            </a:endParaRPr>
          </a:p>
        </p:txBody>
      </p:sp>
      <p:sp>
        <p:nvSpPr>
          <p:cNvPr id="8" name="Номер слайда 6"/>
          <p:cNvSpPr txBox="1">
            <a:spLocks/>
          </p:cNvSpPr>
          <p:nvPr userDrawn="1"/>
        </p:nvSpPr>
        <p:spPr>
          <a:xfrm>
            <a:off x="11186932" y="6517437"/>
            <a:ext cx="1248139" cy="447408"/>
          </a:xfrm>
          <a:prstGeom prst="rect">
            <a:avLst/>
          </a:prstGeom>
        </p:spPr>
        <p:txBody>
          <a:bodyPr lIns="82918" tIns="41460" rIns="82918" bIns="41460"/>
          <a:lstStyle>
            <a:defPPr>
              <a:defRPr lang="en-GB"/>
            </a:defPPr>
            <a:lvl1pPr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tx1"/>
                </a:solidFill>
                <a:latin typeface="Arial" charset="0"/>
                <a:ea typeface="微软雅黑" charset="-122"/>
                <a:cs typeface="+mn-cs"/>
              </a:defRPr>
            </a:lvl1pPr>
            <a:lvl2pPr marL="742950" indent="-28575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tx1"/>
                </a:solidFill>
                <a:latin typeface="Arial" charset="0"/>
                <a:ea typeface="微软雅黑" charset="-122"/>
                <a:cs typeface="+mn-cs"/>
              </a:defRPr>
            </a:lvl2pPr>
            <a:lvl3pPr marL="1143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tx1"/>
                </a:solidFill>
                <a:latin typeface="Arial" charset="0"/>
                <a:ea typeface="微软雅黑" charset="-122"/>
                <a:cs typeface="+mn-cs"/>
              </a:defRPr>
            </a:lvl3pPr>
            <a:lvl4pPr marL="1600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tx1"/>
                </a:solidFill>
                <a:latin typeface="Arial" charset="0"/>
                <a:ea typeface="微软雅黑" charset="-122"/>
                <a:cs typeface="+mn-cs"/>
              </a:defRPr>
            </a:lvl4pPr>
            <a:lvl5pPr marL="20574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tx1"/>
                </a:solidFill>
                <a:latin typeface="Arial" charset="0"/>
                <a:ea typeface="微软雅黑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微软雅黑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微软雅黑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微软雅黑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微软雅黑" charset="-122"/>
                <a:cs typeface="+mn-cs"/>
              </a:defRPr>
            </a:lvl9pPr>
          </a:lstStyle>
          <a:p>
            <a:pPr algn="ctr">
              <a:defRPr/>
            </a:pPr>
            <a:r>
              <a:rPr lang="ru-RU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fld id="{E73328FF-E20F-4DD8-ACA6-7A03B48FA4E5}" type="slidenum">
              <a:rPr lang="ru-RU" sz="16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algn="ctr">
                <a:defRPr/>
              </a:pPr>
              <a:t>‹#›</a:t>
            </a:fld>
            <a:r>
              <a:rPr lang="ru-RU" sz="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ru-RU" sz="1600" baseline="30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/</a:t>
            </a:r>
            <a:r>
              <a:rPr lang="ru-RU" sz="1000" baseline="30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ru-RU" sz="1600" baseline="30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6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09610" y="6561875"/>
            <a:ext cx="10447881" cy="223138"/>
          </a:xfrm>
          <a:prstGeom prst="rect">
            <a:avLst/>
          </a:prstGeom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+mn-ea"/>
                <a:cs typeface="Arial"/>
              </a:rPr>
              <a:t>Результаты мониторинга остаточных знаний обучающихся по итогам летней сессии 2016-2017 уч.г.</a:t>
            </a:r>
          </a:p>
        </p:txBody>
      </p:sp>
    </p:spTree>
    <p:extLst>
      <p:ext uri="{BB962C8B-B14F-4D97-AF65-F5344CB8AC3E}">
        <p14:creationId xmlns:p14="http://schemas.microsoft.com/office/powerpoint/2010/main" val="97991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0" y="411215"/>
            <a:ext cx="12185616" cy="6144000"/>
          </a:xfrm>
          <a:prstGeom prst="rect">
            <a:avLst/>
          </a:prstGeom>
          <a:solidFill>
            <a:srgbClr val="E7F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>
              <a:solidFill>
                <a:prstClr val="white"/>
              </a:solidFill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518697" y="3580967"/>
            <a:ext cx="9156986" cy="2958848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 flipV="1">
            <a:off x="1511642" y="99048"/>
            <a:ext cx="9156361" cy="1961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77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213802" y="72188"/>
            <a:ext cx="3267730" cy="2430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685800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/>
                <a:ea typeface="+mn-ea"/>
                <a:cs typeface="Arial" panose="020B0604020202020204" pitchFamily="34" charset="0"/>
              </a:rPr>
              <a:t>Высокие баллы по тестированию </a:t>
            </a:r>
            <a:endParaRPr lang="ru-RU" sz="1400" dirty="0">
              <a:solidFill>
                <a:prstClr val="black">
                  <a:lumMod val="65000"/>
                  <a:lumOff val="35000"/>
                </a:prstClr>
              </a:solidFill>
              <a:latin typeface="Calibri Light"/>
              <a:ea typeface="+mn-e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0126284" y="6543101"/>
            <a:ext cx="506398" cy="253916"/>
          </a:xfrm>
          <a:prstGeom prst="rect">
            <a:avLst/>
          </a:prstGeom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85800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prstClr val="white"/>
                </a:solidFill>
                <a:latin typeface="Calibri Light"/>
                <a:ea typeface="+mn-ea"/>
                <a:cs typeface="Arial"/>
              </a:rPr>
              <a:t>7</a:t>
            </a:r>
            <a:r>
              <a:rPr lang="en-US" sz="1200" b="1" dirty="0">
                <a:solidFill>
                  <a:prstClr val="white"/>
                </a:solidFill>
                <a:latin typeface="Calibri Light"/>
                <a:ea typeface="+mn-ea"/>
                <a:cs typeface="Arial"/>
              </a:rPr>
              <a:t>|</a:t>
            </a:r>
            <a:r>
              <a:rPr lang="ru-RU" sz="1200" b="1" baseline="30000" dirty="0">
                <a:solidFill>
                  <a:prstClr val="white"/>
                </a:solidFill>
                <a:latin typeface="Calibri Light"/>
                <a:ea typeface="+mn-ea"/>
                <a:cs typeface="Arial"/>
              </a:rPr>
              <a:t>10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682402" y="6561600"/>
            <a:ext cx="7835911" cy="223138"/>
          </a:xfrm>
          <a:prstGeom prst="rect">
            <a:avLst/>
          </a:prstGeom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defTabSz="685800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000" i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+mn-ea"/>
                <a:cs typeface="Arial"/>
              </a:rPr>
              <a:t>О выполнении плана издания учебно-методической литературы 2017 года и его формировании на 2018 год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781765" y="72188"/>
            <a:ext cx="2773515" cy="2431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685800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  <a:ea typeface="+mn-ea"/>
                <a:cs typeface="Arial" panose="020B0604020202020204" pitchFamily="34" charset="0"/>
              </a:rPr>
              <a:t>Планирование изданий на 2017 г.</a:t>
            </a:r>
            <a:endParaRPr lang="ru-RU" sz="140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  <a:ea typeface="+mn-ea"/>
            </a:endParaRPr>
          </a:p>
        </p:txBody>
      </p:sp>
      <p:grpSp>
        <p:nvGrpSpPr>
          <p:cNvPr id="54" name="Группа 53"/>
          <p:cNvGrpSpPr/>
          <p:nvPr/>
        </p:nvGrpSpPr>
        <p:grpSpPr>
          <a:xfrm>
            <a:off x="-240704" y="-3778"/>
            <a:ext cx="12432704" cy="6874883"/>
            <a:chOff x="2381" y="-2835"/>
            <a:chExt cx="9146315" cy="5156162"/>
          </a:xfrm>
        </p:grpSpPr>
        <p:grpSp>
          <p:nvGrpSpPr>
            <p:cNvPr id="53" name="Группа 52"/>
            <p:cNvGrpSpPr/>
            <p:nvPr/>
          </p:nvGrpSpPr>
          <p:grpSpPr>
            <a:xfrm>
              <a:off x="214859" y="-2835"/>
              <a:ext cx="8929144" cy="821504"/>
              <a:chOff x="214859" y="2940988"/>
              <a:chExt cx="8929144" cy="821504"/>
            </a:xfrm>
          </p:grpSpPr>
          <p:grpSp>
            <p:nvGrpSpPr>
              <p:cNvPr id="5" name="Группа 4"/>
              <p:cNvGrpSpPr/>
              <p:nvPr/>
            </p:nvGrpSpPr>
            <p:grpSpPr>
              <a:xfrm>
                <a:off x="1553220" y="2940988"/>
                <a:ext cx="7590783" cy="821504"/>
                <a:chOff x="178819" y="690002"/>
                <a:chExt cx="7590783" cy="821504"/>
              </a:xfrm>
            </p:grpSpPr>
            <p:sp>
              <p:nvSpPr>
                <p:cNvPr id="2" name="Прямоугольник 1"/>
                <p:cNvSpPr/>
                <p:nvPr/>
              </p:nvSpPr>
              <p:spPr>
                <a:xfrm>
                  <a:off x="838315" y="692382"/>
                  <a:ext cx="6153117" cy="320514"/>
                </a:xfrm>
                <a:custGeom>
                  <a:avLst/>
                  <a:gdLst>
                    <a:gd name="connsiteX0" fmla="*/ 0 w 6167832"/>
                    <a:gd name="connsiteY0" fmla="*/ 0 h 337804"/>
                    <a:gd name="connsiteX1" fmla="*/ 6167832 w 6167832"/>
                    <a:gd name="connsiteY1" fmla="*/ 0 h 337804"/>
                    <a:gd name="connsiteX2" fmla="*/ 6167832 w 6167832"/>
                    <a:gd name="connsiteY2" fmla="*/ 337804 h 337804"/>
                    <a:gd name="connsiteX3" fmla="*/ 0 w 6167832"/>
                    <a:gd name="connsiteY3" fmla="*/ 337804 h 337804"/>
                    <a:gd name="connsiteX4" fmla="*/ 0 w 6167832"/>
                    <a:gd name="connsiteY4" fmla="*/ 0 h 337804"/>
                    <a:gd name="connsiteX0" fmla="*/ 377588 w 6167832"/>
                    <a:gd name="connsiteY0" fmla="*/ 4550 h 337804"/>
                    <a:gd name="connsiteX1" fmla="*/ 6167832 w 6167832"/>
                    <a:gd name="connsiteY1" fmla="*/ 0 h 337804"/>
                    <a:gd name="connsiteX2" fmla="*/ 6167832 w 6167832"/>
                    <a:gd name="connsiteY2" fmla="*/ 337804 h 337804"/>
                    <a:gd name="connsiteX3" fmla="*/ 0 w 6167832"/>
                    <a:gd name="connsiteY3" fmla="*/ 337804 h 337804"/>
                    <a:gd name="connsiteX4" fmla="*/ 377588 w 6167832"/>
                    <a:gd name="connsiteY4" fmla="*/ 4550 h 337804"/>
                    <a:gd name="connsiteX0" fmla="*/ 322997 w 6167832"/>
                    <a:gd name="connsiteY0" fmla="*/ 9099 h 337804"/>
                    <a:gd name="connsiteX1" fmla="*/ 6167832 w 6167832"/>
                    <a:gd name="connsiteY1" fmla="*/ 0 h 337804"/>
                    <a:gd name="connsiteX2" fmla="*/ 6167832 w 6167832"/>
                    <a:gd name="connsiteY2" fmla="*/ 337804 h 337804"/>
                    <a:gd name="connsiteX3" fmla="*/ 0 w 6167832"/>
                    <a:gd name="connsiteY3" fmla="*/ 337804 h 337804"/>
                    <a:gd name="connsiteX4" fmla="*/ 322997 w 6167832"/>
                    <a:gd name="connsiteY4" fmla="*/ 9099 h 337804"/>
                    <a:gd name="connsiteX0" fmla="*/ 322997 w 6167832"/>
                    <a:gd name="connsiteY0" fmla="*/ 13649 h 342354"/>
                    <a:gd name="connsiteX1" fmla="*/ 5671963 w 6167832"/>
                    <a:gd name="connsiteY1" fmla="*/ 0 h 342354"/>
                    <a:gd name="connsiteX2" fmla="*/ 6167832 w 6167832"/>
                    <a:gd name="connsiteY2" fmla="*/ 342354 h 342354"/>
                    <a:gd name="connsiteX3" fmla="*/ 0 w 6167832"/>
                    <a:gd name="connsiteY3" fmla="*/ 342354 h 342354"/>
                    <a:gd name="connsiteX4" fmla="*/ 322997 w 6167832"/>
                    <a:gd name="connsiteY4" fmla="*/ 13649 h 342354"/>
                    <a:gd name="connsiteX0" fmla="*/ 322997 w 5671963"/>
                    <a:gd name="connsiteY0" fmla="*/ 13649 h 342354"/>
                    <a:gd name="connsiteX1" fmla="*/ 5671963 w 5671963"/>
                    <a:gd name="connsiteY1" fmla="*/ 0 h 342354"/>
                    <a:gd name="connsiteX2" fmla="*/ 5344417 w 5671963"/>
                    <a:gd name="connsiteY2" fmla="*/ 342354 h 342354"/>
                    <a:gd name="connsiteX3" fmla="*/ 0 w 5671963"/>
                    <a:gd name="connsiteY3" fmla="*/ 342354 h 342354"/>
                    <a:gd name="connsiteX4" fmla="*/ 322997 w 5671963"/>
                    <a:gd name="connsiteY4" fmla="*/ 13649 h 342354"/>
                    <a:gd name="connsiteX0" fmla="*/ 322997 w 6176930"/>
                    <a:gd name="connsiteY0" fmla="*/ 4551 h 333256"/>
                    <a:gd name="connsiteX1" fmla="*/ 6176930 w 6176930"/>
                    <a:gd name="connsiteY1" fmla="*/ 0 h 333256"/>
                    <a:gd name="connsiteX2" fmla="*/ 5344417 w 6176930"/>
                    <a:gd name="connsiteY2" fmla="*/ 333256 h 333256"/>
                    <a:gd name="connsiteX3" fmla="*/ 0 w 6176930"/>
                    <a:gd name="connsiteY3" fmla="*/ 333256 h 333256"/>
                    <a:gd name="connsiteX4" fmla="*/ 322997 w 6176930"/>
                    <a:gd name="connsiteY4" fmla="*/ 4551 h 333256"/>
                    <a:gd name="connsiteX0" fmla="*/ 322997 w 6176930"/>
                    <a:gd name="connsiteY0" fmla="*/ 4551 h 333256"/>
                    <a:gd name="connsiteX1" fmla="*/ 6176930 w 6176930"/>
                    <a:gd name="connsiteY1" fmla="*/ 0 h 333256"/>
                    <a:gd name="connsiteX2" fmla="*/ 5853934 w 6176930"/>
                    <a:gd name="connsiteY2" fmla="*/ 324157 h 333256"/>
                    <a:gd name="connsiteX3" fmla="*/ 0 w 6176930"/>
                    <a:gd name="connsiteY3" fmla="*/ 333256 h 333256"/>
                    <a:gd name="connsiteX4" fmla="*/ 322997 w 6176930"/>
                    <a:gd name="connsiteY4" fmla="*/ 4551 h 333256"/>
                    <a:gd name="connsiteX0" fmla="*/ 334903 w 6176930"/>
                    <a:gd name="connsiteY0" fmla="*/ 0 h 335849"/>
                    <a:gd name="connsiteX1" fmla="*/ 6176930 w 6176930"/>
                    <a:gd name="connsiteY1" fmla="*/ 2593 h 335849"/>
                    <a:gd name="connsiteX2" fmla="*/ 5853934 w 6176930"/>
                    <a:gd name="connsiteY2" fmla="*/ 326750 h 335849"/>
                    <a:gd name="connsiteX3" fmla="*/ 0 w 6176930"/>
                    <a:gd name="connsiteY3" fmla="*/ 335849 h 335849"/>
                    <a:gd name="connsiteX4" fmla="*/ 334903 w 6176930"/>
                    <a:gd name="connsiteY4" fmla="*/ 0 h 335849"/>
                    <a:gd name="connsiteX0" fmla="*/ 334903 w 6176930"/>
                    <a:gd name="connsiteY0" fmla="*/ 0 h 335849"/>
                    <a:gd name="connsiteX1" fmla="*/ 6176930 w 6176930"/>
                    <a:gd name="connsiteY1" fmla="*/ 2593 h 335849"/>
                    <a:gd name="connsiteX2" fmla="*/ 5866634 w 6176930"/>
                    <a:gd name="connsiteY2" fmla="*/ 317225 h 335849"/>
                    <a:gd name="connsiteX3" fmla="*/ 0 w 6176930"/>
                    <a:gd name="connsiteY3" fmla="*/ 335849 h 335849"/>
                    <a:gd name="connsiteX4" fmla="*/ 334903 w 6176930"/>
                    <a:gd name="connsiteY4" fmla="*/ 0 h 335849"/>
                    <a:gd name="connsiteX0" fmla="*/ 311090 w 6153117"/>
                    <a:gd name="connsiteY0" fmla="*/ 0 h 317225"/>
                    <a:gd name="connsiteX1" fmla="*/ 6153117 w 6153117"/>
                    <a:gd name="connsiteY1" fmla="*/ 2593 h 317225"/>
                    <a:gd name="connsiteX2" fmla="*/ 5842821 w 6153117"/>
                    <a:gd name="connsiteY2" fmla="*/ 317225 h 317225"/>
                    <a:gd name="connsiteX3" fmla="*/ 0 w 6153117"/>
                    <a:gd name="connsiteY3" fmla="*/ 312037 h 317225"/>
                    <a:gd name="connsiteX4" fmla="*/ 311090 w 6153117"/>
                    <a:gd name="connsiteY4" fmla="*/ 0 h 317225"/>
                    <a:gd name="connsiteX0" fmla="*/ 311090 w 6153117"/>
                    <a:gd name="connsiteY0" fmla="*/ 0 h 320514"/>
                    <a:gd name="connsiteX1" fmla="*/ 6153117 w 6153117"/>
                    <a:gd name="connsiteY1" fmla="*/ 2593 h 320514"/>
                    <a:gd name="connsiteX2" fmla="*/ 5832953 w 6153117"/>
                    <a:gd name="connsiteY2" fmla="*/ 320514 h 320514"/>
                    <a:gd name="connsiteX3" fmla="*/ 0 w 6153117"/>
                    <a:gd name="connsiteY3" fmla="*/ 312037 h 320514"/>
                    <a:gd name="connsiteX4" fmla="*/ 311090 w 6153117"/>
                    <a:gd name="connsiteY4" fmla="*/ 0 h 3205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153117" h="320514">
                      <a:moveTo>
                        <a:pt x="311090" y="0"/>
                      </a:moveTo>
                      <a:lnTo>
                        <a:pt x="6153117" y="2593"/>
                      </a:lnTo>
                      <a:lnTo>
                        <a:pt x="5832953" y="320514"/>
                      </a:lnTo>
                      <a:lnTo>
                        <a:pt x="0" y="312037"/>
                      </a:lnTo>
                      <a:lnTo>
                        <a:pt x="311090" y="0"/>
                      </a:lnTo>
                      <a:close/>
                    </a:path>
                  </a:pathLst>
                </a:custGeom>
                <a:solidFill>
                  <a:srgbClr val="E7F5E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685800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ru-RU" sz="140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35" name="Группа 34"/>
                <p:cNvGrpSpPr/>
                <p:nvPr/>
              </p:nvGrpSpPr>
              <p:grpSpPr>
                <a:xfrm>
                  <a:off x="6654532" y="690047"/>
                  <a:ext cx="1115070" cy="821459"/>
                  <a:chOff x="7298849" y="-8618"/>
                  <a:chExt cx="1841221" cy="1356404"/>
                </a:xfrm>
              </p:grpSpPr>
              <p:sp>
                <p:nvSpPr>
                  <p:cNvPr id="37" name="Прямоугольник 1"/>
                  <p:cNvSpPr/>
                  <p:nvPr/>
                </p:nvSpPr>
                <p:spPr>
                  <a:xfrm>
                    <a:off x="7864231" y="-3571"/>
                    <a:ext cx="998193" cy="314071"/>
                  </a:xfrm>
                  <a:custGeom>
                    <a:avLst/>
                    <a:gdLst>
                      <a:gd name="connsiteX0" fmla="*/ 0 w 691012"/>
                      <a:gd name="connsiteY0" fmla="*/ 0 h 521238"/>
                      <a:gd name="connsiteX1" fmla="*/ 691012 w 691012"/>
                      <a:gd name="connsiteY1" fmla="*/ 0 h 521238"/>
                      <a:gd name="connsiteX2" fmla="*/ 691012 w 691012"/>
                      <a:gd name="connsiteY2" fmla="*/ 521238 h 521238"/>
                      <a:gd name="connsiteX3" fmla="*/ 0 w 691012"/>
                      <a:gd name="connsiteY3" fmla="*/ 521238 h 521238"/>
                      <a:gd name="connsiteX4" fmla="*/ 0 w 691012"/>
                      <a:gd name="connsiteY4" fmla="*/ 0 h 521238"/>
                      <a:gd name="connsiteX0" fmla="*/ 0 w 691012"/>
                      <a:gd name="connsiteY0" fmla="*/ 0 h 619528"/>
                      <a:gd name="connsiteX1" fmla="*/ 691012 w 691012"/>
                      <a:gd name="connsiteY1" fmla="*/ 0 h 619528"/>
                      <a:gd name="connsiteX2" fmla="*/ 104248 w 691012"/>
                      <a:gd name="connsiteY2" fmla="*/ 619528 h 619528"/>
                      <a:gd name="connsiteX3" fmla="*/ 0 w 691012"/>
                      <a:gd name="connsiteY3" fmla="*/ 521238 h 619528"/>
                      <a:gd name="connsiteX4" fmla="*/ 0 w 691012"/>
                      <a:gd name="connsiteY4" fmla="*/ 0 h 619528"/>
                      <a:gd name="connsiteX0" fmla="*/ 586765 w 691012"/>
                      <a:gd name="connsiteY0" fmla="*/ 2978 h 619528"/>
                      <a:gd name="connsiteX1" fmla="*/ 691012 w 691012"/>
                      <a:gd name="connsiteY1" fmla="*/ 0 h 619528"/>
                      <a:gd name="connsiteX2" fmla="*/ 104248 w 691012"/>
                      <a:gd name="connsiteY2" fmla="*/ 619528 h 619528"/>
                      <a:gd name="connsiteX3" fmla="*/ 0 w 691012"/>
                      <a:gd name="connsiteY3" fmla="*/ 521238 h 619528"/>
                      <a:gd name="connsiteX4" fmla="*/ 586765 w 691012"/>
                      <a:gd name="connsiteY4" fmla="*/ 2978 h 619528"/>
                      <a:gd name="connsiteX0" fmla="*/ 498658 w 691012"/>
                      <a:gd name="connsiteY0" fmla="*/ 2978 h 619528"/>
                      <a:gd name="connsiteX1" fmla="*/ 691012 w 691012"/>
                      <a:gd name="connsiteY1" fmla="*/ 0 h 619528"/>
                      <a:gd name="connsiteX2" fmla="*/ 104248 w 691012"/>
                      <a:gd name="connsiteY2" fmla="*/ 619528 h 619528"/>
                      <a:gd name="connsiteX3" fmla="*/ 0 w 691012"/>
                      <a:gd name="connsiteY3" fmla="*/ 521238 h 619528"/>
                      <a:gd name="connsiteX4" fmla="*/ 498658 w 691012"/>
                      <a:gd name="connsiteY4" fmla="*/ 2978 h 619528"/>
                      <a:gd name="connsiteX0" fmla="*/ 498658 w 643387"/>
                      <a:gd name="connsiteY0" fmla="*/ 0 h 616550"/>
                      <a:gd name="connsiteX1" fmla="*/ 643387 w 643387"/>
                      <a:gd name="connsiteY1" fmla="*/ 1785 h 616550"/>
                      <a:gd name="connsiteX2" fmla="*/ 104248 w 643387"/>
                      <a:gd name="connsiteY2" fmla="*/ 616550 h 616550"/>
                      <a:gd name="connsiteX3" fmla="*/ 0 w 643387"/>
                      <a:gd name="connsiteY3" fmla="*/ 518260 h 616550"/>
                      <a:gd name="connsiteX4" fmla="*/ 498658 w 643387"/>
                      <a:gd name="connsiteY4" fmla="*/ 0 h 616550"/>
                      <a:gd name="connsiteX0" fmla="*/ 498658 w 691012"/>
                      <a:gd name="connsiteY0" fmla="*/ 597 h 617147"/>
                      <a:gd name="connsiteX1" fmla="*/ 691012 w 691012"/>
                      <a:gd name="connsiteY1" fmla="*/ 0 h 617147"/>
                      <a:gd name="connsiteX2" fmla="*/ 104248 w 691012"/>
                      <a:gd name="connsiteY2" fmla="*/ 617147 h 617147"/>
                      <a:gd name="connsiteX3" fmla="*/ 0 w 691012"/>
                      <a:gd name="connsiteY3" fmla="*/ 518857 h 617147"/>
                      <a:gd name="connsiteX4" fmla="*/ 498658 w 691012"/>
                      <a:gd name="connsiteY4" fmla="*/ 597 h 617147"/>
                      <a:gd name="connsiteX0" fmla="*/ 517708 w 710062"/>
                      <a:gd name="connsiteY0" fmla="*/ 597 h 617147"/>
                      <a:gd name="connsiteX1" fmla="*/ 710062 w 710062"/>
                      <a:gd name="connsiteY1" fmla="*/ 0 h 617147"/>
                      <a:gd name="connsiteX2" fmla="*/ 123298 w 710062"/>
                      <a:gd name="connsiteY2" fmla="*/ 617147 h 617147"/>
                      <a:gd name="connsiteX3" fmla="*/ 0 w 710062"/>
                      <a:gd name="connsiteY3" fmla="*/ 509332 h 617147"/>
                      <a:gd name="connsiteX4" fmla="*/ 517708 w 710062"/>
                      <a:gd name="connsiteY4" fmla="*/ 597 h 617147"/>
                      <a:gd name="connsiteX0" fmla="*/ 517708 w 710062"/>
                      <a:gd name="connsiteY0" fmla="*/ 597 h 509332"/>
                      <a:gd name="connsiteX1" fmla="*/ 710062 w 710062"/>
                      <a:gd name="connsiteY1" fmla="*/ 0 h 509332"/>
                      <a:gd name="connsiteX2" fmla="*/ 130442 w 710062"/>
                      <a:gd name="connsiteY2" fmla="*/ 479034 h 509332"/>
                      <a:gd name="connsiteX3" fmla="*/ 0 w 710062"/>
                      <a:gd name="connsiteY3" fmla="*/ 509332 h 509332"/>
                      <a:gd name="connsiteX4" fmla="*/ 517708 w 710062"/>
                      <a:gd name="connsiteY4" fmla="*/ 597 h 509332"/>
                      <a:gd name="connsiteX0" fmla="*/ 517708 w 710062"/>
                      <a:gd name="connsiteY0" fmla="*/ 597 h 509332"/>
                      <a:gd name="connsiteX1" fmla="*/ 710062 w 710062"/>
                      <a:gd name="connsiteY1" fmla="*/ 0 h 509332"/>
                      <a:gd name="connsiteX2" fmla="*/ 192354 w 710062"/>
                      <a:gd name="connsiteY2" fmla="*/ 507609 h 509332"/>
                      <a:gd name="connsiteX3" fmla="*/ 0 w 710062"/>
                      <a:gd name="connsiteY3" fmla="*/ 509332 h 509332"/>
                      <a:gd name="connsiteX4" fmla="*/ 517708 w 710062"/>
                      <a:gd name="connsiteY4" fmla="*/ 597 h 509332"/>
                      <a:gd name="connsiteX0" fmla="*/ 524852 w 717206"/>
                      <a:gd name="connsiteY0" fmla="*/ 597 h 516476"/>
                      <a:gd name="connsiteX1" fmla="*/ 717206 w 717206"/>
                      <a:gd name="connsiteY1" fmla="*/ 0 h 516476"/>
                      <a:gd name="connsiteX2" fmla="*/ 199498 w 717206"/>
                      <a:gd name="connsiteY2" fmla="*/ 507609 h 516476"/>
                      <a:gd name="connsiteX3" fmla="*/ 0 w 717206"/>
                      <a:gd name="connsiteY3" fmla="*/ 516476 h 516476"/>
                      <a:gd name="connsiteX4" fmla="*/ 524852 w 717206"/>
                      <a:gd name="connsiteY4" fmla="*/ 597 h 516476"/>
                      <a:gd name="connsiteX0" fmla="*/ 524852 w 717206"/>
                      <a:gd name="connsiteY0" fmla="*/ 597 h 517134"/>
                      <a:gd name="connsiteX1" fmla="*/ 717206 w 717206"/>
                      <a:gd name="connsiteY1" fmla="*/ 0 h 517134"/>
                      <a:gd name="connsiteX2" fmla="*/ 189973 w 717206"/>
                      <a:gd name="connsiteY2" fmla="*/ 517134 h 517134"/>
                      <a:gd name="connsiteX3" fmla="*/ 0 w 717206"/>
                      <a:gd name="connsiteY3" fmla="*/ 516476 h 517134"/>
                      <a:gd name="connsiteX4" fmla="*/ 524852 w 717206"/>
                      <a:gd name="connsiteY4" fmla="*/ 597 h 517134"/>
                      <a:gd name="connsiteX0" fmla="*/ 524852 w 724349"/>
                      <a:gd name="connsiteY0" fmla="*/ 2978 h 519515"/>
                      <a:gd name="connsiteX1" fmla="*/ 724349 w 724349"/>
                      <a:gd name="connsiteY1" fmla="*/ 0 h 519515"/>
                      <a:gd name="connsiteX2" fmla="*/ 189973 w 724349"/>
                      <a:gd name="connsiteY2" fmla="*/ 519515 h 519515"/>
                      <a:gd name="connsiteX3" fmla="*/ 0 w 724349"/>
                      <a:gd name="connsiteY3" fmla="*/ 518857 h 519515"/>
                      <a:gd name="connsiteX4" fmla="*/ 524852 w 724349"/>
                      <a:gd name="connsiteY4" fmla="*/ 2978 h 519515"/>
                      <a:gd name="connsiteX0" fmla="*/ 524852 w 724349"/>
                      <a:gd name="connsiteY0" fmla="*/ 0 h 521299"/>
                      <a:gd name="connsiteX1" fmla="*/ 724349 w 724349"/>
                      <a:gd name="connsiteY1" fmla="*/ 1784 h 521299"/>
                      <a:gd name="connsiteX2" fmla="*/ 189973 w 724349"/>
                      <a:gd name="connsiteY2" fmla="*/ 521299 h 521299"/>
                      <a:gd name="connsiteX3" fmla="*/ 0 w 724349"/>
                      <a:gd name="connsiteY3" fmla="*/ 520641 h 521299"/>
                      <a:gd name="connsiteX4" fmla="*/ 524852 w 724349"/>
                      <a:gd name="connsiteY4" fmla="*/ 0 h 521299"/>
                      <a:gd name="connsiteX0" fmla="*/ 524852 w 724349"/>
                      <a:gd name="connsiteY0" fmla="*/ 0 h 520641"/>
                      <a:gd name="connsiteX1" fmla="*/ 724349 w 724349"/>
                      <a:gd name="connsiteY1" fmla="*/ 1784 h 520641"/>
                      <a:gd name="connsiteX2" fmla="*/ 199498 w 724349"/>
                      <a:gd name="connsiteY2" fmla="*/ 518918 h 520641"/>
                      <a:gd name="connsiteX3" fmla="*/ 0 w 724349"/>
                      <a:gd name="connsiteY3" fmla="*/ 520641 h 520641"/>
                      <a:gd name="connsiteX4" fmla="*/ 524852 w 724349"/>
                      <a:gd name="connsiteY4" fmla="*/ 0 h 520641"/>
                      <a:gd name="connsiteX0" fmla="*/ 524852 w 724349"/>
                      <a:gd name="connsiteY0" fmla="*/ 0 h 521300"/>
                      <a:gd name="connsiteX1" fmla="*/ 724349 w 724349"/>
                      <a:gd name="connsiteY1" fmla="*/ 1784 h 521300"/>
                      <a:gd name="connsiteX2" fmla="*/ 194735 w 724349"/>
                      <a:gd name="connsiteY2" fmla="*/ 521300 h 521300"/>
                      <a:gd name="connsiteX3" fmla="*/ 0 w 724349"/>
                      <a:gd name="connsiteY3" fmla="*/ 520641 h 521300"/>
                      <a:gd name="connsiteX4" fmla="*/ 524852 w 724349"/>
                      <a:gd name="connsiteY4" fmla="*/ 0 h 521300"/>
                      <a:gd name="connsiteX0" fmla="*/ 524852 w 1207743"/>
                      <a:gd name="connsiteY0" fmla="*/ 597 h 521897"/>
                      <a:gd name="connsiteX1" fmla="*/ 1207743 w 1207743"/>
                      <a:gd name="connsiteY1" fmla="*/ 0 h 521897"/>
                      <a:gd name="connsiteX2" fmla="*/ 194735 w 1207743"/>
                      <a:gd name="connsiteY2" fmla="*/ 521897 h 521897"/>
                      <a:gd name="connsiteX3" fmla="*/ 0 w 1207743"/>
                      <a:gd name="connsiteY3" fmla="*/ 521238 h 521897"/>
                      <a:gd name="connsiteX4" fmla="*/ 524852 w 1207743"/>
                      <a:gd name="connsiteY4" fmla="*/ 597 h 521897"/>
                      <a:gd name="connsiteX0" fmla="*/ 524852 w 1207743"/>
                      <a:gd name="connsiteY0" fmla="*/ 597 h 521238"/>
                      <a:gd name="connsiteX1" fmla="*/ 1207743 w 1207743"/>
                      <a:gd name="connsiteY1" fmla="*/ 0 h 521238"/>
                      <a:gd name="connsiteX2" fmla="*/ 897204 w 1207743"/>
                      <a:gd name="connsiteY2" fmla="*/ 302822 h 521238"/>
                      <a:gd name="connsiteX3" fmla="*/ 0 w 1207743"/>
                      <a:gd name="connsiteY3" fmla="*/ 521238 h 521238"/>
                      <a:gd name="connsiteX4" fmla="*/ 524852 w 1207743"/>
                      <a:gd name="connsiteY4" fmla="*/ 597 h 521238"/>
                      <a:gd name="connsiteX0" fmla="*/ 91465 w 774356"/>
                      <a:gd name="connsiteY0" fmla="*/ 597 h 302822"/>
                      <a:gd name="connsiteX1" fmla="*/ 774356 w 774356"/>
                      <a:gd name="connsiteY1" fmla="*/ 0 h 302822"/>
                      <a:gd name="connsiteX2" fmla="*/ 463817 w 774356"/>
                      <a:gd name="connsiteY2" fmla="*/ 302822 h 302822"/>
                      <a:gd name="connsiteX3" fmla="*/ 0 w 774356"/>
                      <a:gd name="connsiteY3" fmla="*/ 228344 h 302822"/>
                      <a:gd name="connsiteX4" fmla="*/ 91465 w 774356"/>
                      <a:gd name="connsiteY4" fmla="*/ 597 h 302822"/>
                      <a:gd name="connsiteX0" fmla="*/ 305778 w 988669"/>
                      <a:gd name="connsiteY0" fmla="*/ 597 h 302822"/>
                      <a:gd name="connsiteX1" fmla="*/ 988669 w 988669"/>
                      <a:gd name="connsiteY1" fmla="*/ 0 h 302822"/>
                      <a:gd name="connsiteX2" fmla="*/ 678130 w 988669"/>
                      <a:gd name="connsiteY2" fmla="*/ 302822 h 302822"/>
                      <a:gd name="connsiteX3" fmla="*/ 0 w 988669"/>
                      <a:gd name="connsiteY3" fmla="*/ 302163 h 302822"/>
                      <a:gd name="connsiteX4" fmla="*/ 305778 w 988669"/>
                      <a:gd name="connsiteY4" fmla="*/ 597 h 302822"/>
                      <a:gd name="connsiteX0" fmla="*/ 308159 w 991050"/>
                      <a:gd name="connsiteY0" fmla="*/ 597 h 309307"/>
                      <a:gd name="connsiteX1" fmla="*/ 991050 w 991050"/>
                      <a:gd name="connsiteY1" fmla="*/ 0 h 309307"/>
                      <a:gd name="connsiteX2" fmla="*/ 680511 w 991050"/>
                      <a:gd name="connsiteY2" fmla="*/ 302822 h 309307"/>
                      <a:gd name="connsiteX3" fmla="*/ 0 w 991050"/>
                      <a:gd name="connsiteY3" fmla="*/ 309307 h 309307"/>
                      <a:gd name="connsiteX4" fmla="*/ 308159 w 991050"/>
                      <a:gd name="connsiteY4" fmla="*/ 597 h 309307"/>
                      <a:gd name="connsiteX0" fmla="*/ 308159 w 991050"/>
                      <a:gd name="connsiteY0" fmla="*/ 597 h 312347"/>
                      <a:gd name="connsiteX1" fmla="*/ 991050 w 991050"/>
                      <a:gd name="connsiteY1" fmla="*/ 0 h 312347"/>
                      <a:gd name="connsiteX2" fmla="*/ 675748 w 991050"/>
                      <a:gd name="connsiteY2" fmla="*/ 312347 h 312347"/>
                      <a:gd name="connsiteX3" fmla="*/ 0 w 991050"/>
                      <a:gd name="connsiteY3" fmla="*/ 309307 h 312347"/>
                      <a:gd name="connsiteX4" fmla="*/ 308159 w 991050"/>
                      <a:gd name="connsiteY4" fmla="*/ 597 h 312347"/>
                      <a:gd name="connsiteX0" fmla="*/ 315302 w 998193"/>
                      <a:gd name="connsiteY0" fmla="*/ 597 h 314070"/>
                      <a:gd name="connsiteX1" fmla="*/ 998193 w 998193"/>
                      <a:gd name="connsiteY1" fmla="*/ 0 h 314070"/>
                      <a:gd name="connsiteX2" fmla="*/ 682891 w 998193"/>
                      <a:gd name="connsiteY2" fmla="*/ 312347 h 314070"/>
                      <a:gd name="connsiteX3" fmla="*/ 0 w 998193"/>
                      <a:gd name="connsiteY3" fmla="*/ 314070 h 314070"/>
                      <a:gd name="connsiteX4" fmla="*/ 315302 w 998193"/>
                      <a:gd name="connsiteY4" fmla="*/ 597 h 314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98193" h="314070">
                        <a:moveTo>
                          <a:pt x="315302" y="597"/>
                        </a:moveTo>
                        <a:lnTo>
                          <a:pt x="998193" y="0"/>
                        </a:lnTo>
                        <a:lnTo>
                          <a:pt x="682891" y="312347"/>
                        </a:lnTo>
                        <a:lnTo>
                          <a:pt x="0" y="314070"/>
                        </a:lnTo>
                        <a:lnTo>
                          <a:pt x="315302" y="597"/>
                        </a:lnTo>
                        <a:close/>
                      </a:path>
                    </a:pathLst>
                  </a:custGeom>
                  <a:solidFill>
                    <a:srgbClr val="52A4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defTabSz="685800" fontAlgn="auto" hangingPunct="1"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lang="ru-RU" sz="1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38" name="Прямоугольник 1"/>
                  <p:cNvSpPr/>
                  <p:nvPr/>
                </p:nvSpPr>
                <p:spPr>
                  <a:xfrm>
                    <a:off x="7574414" y="-3571"/>
                    <a:ext cx="1136306" cy="878425"/>
                  </a:xfrm>
                  <a:custGeom>
                    <a:avLst/>
                    <a:gdLst>
                      <a:gd name="connsiteX0" fmla="*/ 0 w 691012"/>
                      <a:gd name="connsiteY0" fmla="*/ 0 h 521238"/>
                      <a:gd name="connsiteX1" fmla="*/ 691012 w 691012"/>
                      <a:gd name="connsiteY1" fmla="*/ 0 h 521238"/>
                      <a:gd name="connsiteX2" fmla="*/ 691012 w 691012"/>
                      <a:gd name="connsiteY2" fmla="*/ 521238 h 521238"/>
                      <a:gd name="connsiteX3" fmla="*/ 0 w 691012"/>
                      <a:gd name="connsiteY3" fmla="*/ 521238 h 521238"/>
                      <a:gd name="connsiteX4" fmla="*/ 0 w 691012"/>
                      <a:gd name="connsiteY4" fmla="*/ 0 h 521238"/>
                      <a:gd name="connsiteX0" fmla="*/ 0 w 691012"/>
                      <a:gd name="connsiteY0" fmla="*/ 0 h 619528"/>
                      <a:gd name="connsiteX1" fmla="*/ 691012 w 691012"/>
                      <a:gd name="connsiteY1" fmla="*/ 0 h 619528"/>
                      <a:gd name="connsiteX2" fmla="*/ 104248 w 691012"/>
                      <a:gd name="connsiteY2" fmla="*/ 619528 h 619528"/>
                      <a:gd name="connsiteX3" fmla="*/ 0 w 691012"/>
                      <a:gd name="connsiteY3" fmla="*/ 521238 h 619528"/>
                      <a:gd name="connsiteX4" fmla="*/ 0 w 691012"/>
                      <a:gd name="connsiteY4" fmla="*/ 0 h 619528"/>
                      <a:gd name="connsiteX0" fmla="*/ 586765 w 691012"/>
                      <a:gd name="connsiteY0" fmla="*/ 2978 h 619528"/>
                      <a:gd name="connsiteX1" fmla="*/ 691012 w 691012"/>
                      <a:gd name="connsiteY1" fmla="*/ 0 h 619528"/>
                      <a:gd name="connsiteX2" fmla="*/ 104248 w 691012"/>
                      <a:gd name="connsiteY2" fmla="*/ 619528 h 619528"/>
                      <a:gd name="connsiteX3" fmla="*/ 0 w 691012"/>
                      <a:gd name="connsiteY3" fmla="*/ 521238 h 619528"/>
                      <a:gd name="connsiteX4" fmla="*/ 586765 w 691012"/>
                      <a:gd name="connsiteY4" fmla="*/ 2978 h 619528"/>
                      <a:gd name="connsiteX0" fmla="*/ 498658 w 691012"/>
                      <a:gd name="connsiteY0" fmla="*/ 2978 h 619528"/>
                      <a:gd name="connsiteX1" fmla="*/ 691012 w 691012"/>
                      <a:gd name="connsiteY1" fmla="*/ 0 h 619528"/>
                      <a:gd name="connsiteX2" fmla="*/ 104248 w 691012"/>
                      <a:gd name="connsiteY2" fmla="*/ 619528 h 619528"/>
                      <a:gd name="connsiteX3" fmla="*/ 0 w 691012"/>
                      <a:gd name="connsiteY3" fmla="*/ 521238 h 619528"/>
                      <a:gd name="connsiteX4" fmla="*/ 498658 w 691012"/>
                      <a:gd name="connsiteY4" fmla="*/ 2978 h 619528"/>
                      <a:gd name="connsiteX0" fmla="*/ 498658 w 643387"/>
                      <a:gd name="connsiteY0" fmla="*/ 0 h 616550"/>
                      <a:gd name="connsiteX1" fmla="*/ 643387 w 643387"/>
                      <a:gd name="connsiteY1" fmla="*/ 1785 h 616550"/>
                      <a:gd name="connsiteX2" fmla="*/ 104248 w 643387"/>
                      <a:gd name="connsiteY2" fmla="*/ 616550 h 616550"/>
                      <a:gd name="connsiteX3" fmla="*/ 0 w 643387"/>
                      <a:gd name="connsiteY3" fmla="*/ 518260 h 616550"/>
                      <a:gd name="connsiteX4" fmla="*/ 498658 w 643387"/>
                      <a:gd name="connsiteY4" fmla="*/ 0 h 616550"/>
                      <a:gd name="connsiteX0" fmla="*/ 498658 w 691012"/>
                      <a:gd name="connsiteY0" fmla="*/ 597 h 617147"/>
                      <a:gd name="connsiteX1" fmla="*/ 691012 w 691012"/>
                      <a:gd name="connsiteY1" fmla="*/ 0 h 617147"/>
                      <a:gd name="connsiteX2" fmla="*/ 104248 w 691012"/>
                      <a:gd name="connsiteY2" fmla="*/ 617147 h 617147"/>
                      <a:gd name="connsiteX3" fmla="*/ 0 w 691012"/>
                      <a:gd name="connsiteY3" fmla="*/ 518857 h 617147"/>
                      <a:gd name="connsiteX4" fmla="*/ 498658 w 691012"/>
                      <a:gd name="connsiteY4" fmla="*/ 597 h 617147"/>
                      <a:gd name="connsiteX0" fmla="*/ 517708 w 710062"/>
                      <a:gd name="connsiteY0" fmla="*/ 597 h 617147"/>
                      <a:gd name="connsiteX1" fmla="*/ 710062 w 710062"/>
                      <a:gd name="connsiteY1" fmla="*/ 0 h 617147"/>
                      <a:gd name="connsiteX2" fmla="*/ 123298 w 710062"/>
                      <a:gd name="connsiteY2" fmla="*/ 617147 h 617147"/>
                      <a:gd name="connsiteX3" fmla="*/ 0 w 710062"/>
                      <a:gd name="connsiteY3" fmla="*/ 509332 h 617147"/>
                      <a:gd name="connsiteX4" fmla="*/ 517708 w 710062"/>
                      <a:gd name="connsiteY4" fmla="*/ 597 h 617147"/>
                      <a:gd name="connsiteX0" fmla="*/ 517708 w 710062"/>
                      <a:gd name="connsiteY0" fmla="*/ 597 h 509332"/>
                      <a:gd name="connsiteX1" fmla="*/ 710062 w 710062"/>
                      <a:gd name="connsiteY1" fmla="*/ 0 h 509332"/>
                      <a:gd name="connsiteX2" fmla="*/ 130442 w 710062"/>
                      <a:gd name="connsiteY2" fmla="*/ 479034 h 509332"/>
                      <a:gd name="connsiteX3" fmla="*/ 0 w 710062"/>
                      <a:gd name="connsiteY3" fmla="*/ 509332 h 509332"/>
                      <a:gd name="connsiteX4" fmla="*/ 517708 w 710062"/>
                      <a:gd name="connsiteY4" fmla="*/ 597 h 509332"/>
                      <a:gd name="connsiteX0" fmla="*/ 517708 w 710062"/>
                      <a:gd name="connsiteY0" fmla="*/ 597 h 509332"/>
                      <a:gd name="connsiteX1" fmla="*/ 710062 w 710062"/>
                      <a:gd name="connsiteY1" fmla="*/ 0 h 509332"/>
                      <a:gd name="connsiteX2" fmla="*/ 192354 w 710062"/>
                      <a:gd name="connsiteY2" fmla="*/ 507609 h 509332"/>
                      <a:gd name="connsiteX3" fmla="*/ 0 w 710062"/>
                      <a:gd name="connsiteY3" fmla="*/ 509332 h 509332"/>
                      <a:gd name="connsiteX4" fmla="*/ 517708 w 710062"/>
                      <a:gd name="connsiteY4" fmla="*/ 597 h 509332"/>
                      <a:gd name="connsiteX0" fmla="*/ 524852 w 717206"/>
                      <a:gd name="connsiteY0" fmla="*/ 597 h 516476"/>
                      <a:gd name="connsiteX1" fmla="*/ 717206 w 717206"/>
                      <a:gd name="connsiteY1" fmla="*/ 0 h 516476"/>
                      <a:gd name="connsiteX2" fmla="*/ 199498 w 717206"/>
                      <a:gd name="connsiteY2" fmla="*/ 507609 h 516476"/>
                      <a:gd name="connsiteX3" fmla="*/ 0 w 717206"/>
                      <a:gd name="connsiteY3" fmla="*/ 516476 h 516476"/>
                      <a:gd name="connsiteX4" fmla="*/ 524852 w 717206"/>
                      <a:gd name="connsiteY4" fmla="*/ 597 h 516476"/>
                      <a:gd name="connsiteX0" fmla="*/ 524852 w 717206"/>
                      <a:gd name="connsiteY0" fmla="*/ 597 h 517134"/>
                      <a:gd name="connsiteX1" fmla="*/ 717206 w 717206"/>
                      <a:gd name="connsiteY1" fmla="*/ 0 h 517134"/>
                      <a:gd name="connsiteX2" fmla="*/ 189973 w 717206"/>
                      <a:gd name="connsiteY2" fmla="*/ 517134 h 517134"/>
                      <a:gd name="connsiteX3" fmla="*/ 0 w 717206"/>
                      <a:gd name="connsiteY3" fmla="*/ 516476 h 517134"/>
                      <a:gd name="connsiteX4" fmla="*/ 524852 w 717206"/>
                      <a:gd name="connsiteY4" fmla="*/ 597 h 517134"/>
                      <a:gd name="connsiteX0" fmla="*/ 524852 w 724349"/>
                      <a:gd name="connsiteY0" fmla="*/ 2978 h 519515"/>
                      <a:gd name="connsiteX1" fmla="*/ 724349 w 724349"/>
                      <a:gd name="connsiteY1" fmla="*/ 0 h 519515"/>
                      <a:gd name="connsiteX2" fmla="*/ 189973 w 724349"/>
                      <a:gd name="connsiteY2" fmla="*/ 519515 h 519515"/>
                      <a:gd name="connsiteX3" fmla="*/ 0 w 724349"/>
                      <a:gd name="connsiteY3" fmla="*/ 518857 h 519515"/>
                      <a:gd name="connsiteX4" fmla="*/ 524852 w 724349"/>
                      <a:gd name="connsiteY4" fmla="*/ 2978 h 519515"/>
                      <a:gd name="connsiteX0" fmla="*/ 524852 w 724349"/>
                      <a:gd name="connsiteY0" fmla="*/ 0 h 521299"/>
                      <a:gd name="connsiteX1" fmla="*/ 724349 w 724349"/>
                      <a:gd name="connsiteY1" fmla="*/ 1784 h 521299"/>
                      <a:gd name="connsiteX2" fmla="*/ 189973 w 724349"/>
                      <a:gd name="connsiteY2" fmla="*/ 521299 h 521299"/>
                      <a:gd name="connsiteX3" fmla="*/ 0 w 724349"/>
                      <a:gd name="connsiteY3" fmla="*/ 520641 h 521299"/>
                      <a:gd name="connsiteX4" fmla="*/ 524852 w 724349"/>
                      <a:gd name="connsiteY4" fmla="*/ 0 h 521299"/>
                      <a:gd name="connsiteX0" fmla="*/ 524852 w 724349"/>
                      <a:gd name="connsiteY0" fmla="*/ 0 h 520641"/>
                      <a:gd name="connsiteX1" fmla="*/ 724349 w 724349"/>
                      <a:gd name="connsiteY1" fmla="*/ 1784 h 520641"/>
                      <a:gd name="connsiteX2" fmla="*/ 199498 w 724349"/>
                      <a:gd name="connsiteY2" fmla="*/ 518918 h 520641"/>
                      <a:gd name="connsiteX3" fmla="*/ 0 w 724349"/>
                      <a:gd name="connsiteY3" fmla="*/ 520641 h 520641"/>
                      <a:gd name="connsiteX4" fmla="*/ 524852 w 724349"/>
                      <a:gd name="connsiteY4" fmla="*/ 0 h 520641"/>
                      <a:gd name="connsiteX0" fmla="*/ 524852 w 724349"/>
                      <a:gd name="connsiteY0" fmla="*/ 0 h 521300"/>
                      <a:gd name="connsiteX1" fmla="*/ 724349 w 724349"/>
                      <a:gd name="connsiteY1" fmla="*/ 1784 h 521300"/>
                      <a:gd name="connsiteX2" fmla="*/ 194735 w 724349"/>
                      <a:gd name="connsiteY2" fmla="*/ 521300 h 521300"/>
                      <a:gd name="connsiteX3" fmla="*/ 0 w 724349"/>
                      <a:gd name="connsiteY3" fmla="*/ 520641 h 521300"/>
                      <a:gd name="connsiteX4" fmla="*/ 524852 w 724349"/>
                      <a:gd name="connsiteY4" fmla="*/ 0 h 521300"/>
                      <a:gd name="connsiteX0" fmla="*/ 524852 w 776737"/>
                      <a:gd name="connsiteY0" fmla="*/ 597 h 521897"/>
                      <a:gd name="connsiteX1" fmla="*/ 776737 w 776737"/>
                      <a:gd name="connsiteY1" fmla="*/ 0 h 521897"/>
                      <a:gd name="connsiteX2" fmla="*/ 194735 w 776737"/>
                      <a:gd name="connsiteY2" fmla="*/ 521897 h 521897"/>
                      <a:gd name="connsiteX3" fmla="*/ 0 w 776737"/>
                      <a:gd name="connsiteY3" fmla="*/ 521238 h 521897"/>
                      <a:gd name="connsiteX4" fmla="*/ 524852 w 776737"/>
                      <a:gd name="connsiteY4" fmla="*/ 597 h 521897"/>
                      <a:gd name="connsiteX0" fmla="*/ 632536 w 884421"/>
                      <a:gd name="connsiteY0" fmla="*/ 597 h 876703"/>
                      <a:gd name="connsiteX1" fmla="*/ 884421 w 884421"/>
                      <a:gd name="connsiteY1" fmla="*/ 0 h 876703"/>
                      <a:gd name="connsiteX2" fmla="*/ 0 w 884421"/>
                      <a:gd name="connsiteY2" fmla="*/ 876703 h 876703"/>
                      <a:gd name="connsiteX3" fmla="*/ 107684 w 884421"/>
                      <a:gd name="connsiteY3" fmla="*/ 521238 h 876703"/>
                      <a:gd name="connsiteX4" fmla="*/ 632536 w 884421"/>
                      <a:gd name="connsiteY4" fmla="*/ 597 h 876703"/>
                      <a:gd name="connsiteX0" fmla="*/ 879658 w 1131543"/>
                      <a:gd name="connsiteY0" fmla="*/ 597 h 876703"/>
                      <a:gd name="connsiteX1" fmla="*/ 1131543 w 1131543"/>
                      <a:gd name="connsiteY1" fmla="*/ 0 h 876703"/>
                      <a:gd name="connsiteX2" fmla="*/ 247122 w 1131543"/>
                      <a:gd name="connsiteY2" fmla="*/ 876703 h 876703"/>
                      <a:gd name="connsiteX3" fmla="*/ 0 w 1131543"/>
                      <a:gd name="connsiteY3" fmla="*/ 873663 h 876703"/>
                      <a:gd name="connsiteX4" fmla="*/ 879658 w 1131543"/>
                      <a:gd name="connsiteY4" fmla="*/ 597 h 876703"/>
                      <a:gd name="connsiteX0" fmla="*/ 879658 w 1131543"/>
                      <a:gd name="connsiteY0" fmla="*/ 597 h 876703"/>
                      <a:gd name="connsiteX1" fmla="*/ 1131543 w 1131543"/>
                      <a:gd name="connsiteY1" fmla="*/ 0 h 876703"/>
                      <a:gd name="connsiteX2" fmla="*/ 259028 w 1131543"/>
                      <a:gd name="connsiteY2" fmla="*/ 876703 h 876703"/>
                      <a:gd name="connsiteX3" fmla="*/ 0 w 1131543"/>
                      <a:gd name="connsiteY3" fmla="*/ 873663 h 876703"/>
                      <a:gd name="connsiteX4" fmla="*/ 879658 w 1131543"/>
                      <a:gd name="connsiteY4" fmla="*/ 597 h 876703"/>
                      <a:gd name="connsiteX0" fmla="*/ 882039 w 1133924"/>
                      <a:gd name="connsiteY0" fmla="*/ 597 h 876703"/>
                      <a:gd name="connsiteX1" fmla="*/ 1133924 w 1133924"/>
                      <a:gd name="connsiteY1" fmla="*/ 0 h 876703"/>
                      <a:gd name="connsiteX2" fmla="*/ 261409 w 1133924"/>
                      <a:gd name="connsiteY2" fmla="*/ 876703 h 876703"/>
                      <a:gd name="connsiteX3" fmla="*/ 0 w 1133924"/>
                      <a:gd name="connsiteY3" fmla="*/ 873663 h 876703"/>
                      <a:gd name="connsiteX4" fmla="*/ 882039 w 1133924"/>
                      <a:gd name="connsiteY4" fmla="*/ 597 h 876703"/>
                      <a:gd name="connsiteX0" fmla="*/ 884420 w 1136305"/>
                      <a:gd name="connsiteY0" fmla="*/ 597 h 878425"/>
                      <a:gd name="connsiteX1" fmla="*/ 1136305 w 1136305"/>
                      <a:gd name="connsiteY1" fmla="*/ 0 h 878425"/>
                      <a:gd name="connsiteX2" fmla="*/ 263790 w 1136305"/>
                      <a:gd name="connsiteY2" fmla="*/ 876703 h 878425"/>
                      <a:gd name="connsiteX3" fmla="*/ 0 w 1136305"/>
                      <a:gd name="connsiteY3" fmla="*/ 878425 h 878425"/>
                      <a:gd name="connsiteX4" fmla="*/ 884420 w 1136305"/>
                      <a:gd name="connsiteY4" fmla="*/ 597 h 8784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36305" h="878425">
                        <a:moveTo>
                          <a:pt x="884420" y="597"/>
                        </a:moveTo>
                        <a:lnTo>
                          <a:pt x="1136305" y="0"/>
                        </a:lnTo>
                        <a:lnTo>
                          <a:pt x="263790" y="876703"/>
                        </a:lnTo>
                        <a:lnTo>
                          <a:pt x="0" y="878425"/>
                        </a:lnTo>
                        <a:lnTo>
                          <a:pt x="884420" y="597"/>
                        </a:lnTo>
                        <a:close/>
                      </a:path>
                    </a:pathLst>
                  </a:custGeom>
                  <a:solidFill>
                    <a:srgbClr val="20883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defTabSz="685800" fontAlgn="auto" hangingPunct="1"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lang="ru-RU" sz="1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39" name="Правильный пятиугольник 3"/>
                  <p:cNvSpPr/>
                  <p:nvPr/>
                </p:nvSpPr>
                <p:spPr>
                  <a:xfrm>
                    <a:off x="7497358" y="-4762"/>
                    <a:ext cx="1642711" cy="1352548"/>
                  </a:xfrm>
                  <a:custGeom>
                    <a:avLst/>
                    <a:gdLst>
                      <a:gd name="connsiteX0" fmla="*/ 1 w 912019"/>
                      <a:gd name="connsiteY0" fmla="*/ 251037 h 657225"/>
                      <a:gd name="connsiteX1" fmla="*/ 456010 w 912019"/>
                      <a:gd name="connsiteY1" fmla="*/ 0 h 657225"/>
                      <a:gd name="connsiteX2" fmla="*/ 912018 w 912019"/>
                      <a:gd name="connsiteY2" fmla="*/ 251037 h 657225"/>
                      <a:gd name="connsiteX3" fmla="*/ 737838 w 912019"/>
                      <a:gd name="connsiteY3" fmla="*/ 657223 h 657225"/>
                      <a:gd name="connsiteX4" fmla="*/ 174181 w 912019"/>
                      <a:gd name="connsiteY4" fmla="*/ 657223 h 657225"/>
                      <a:gd name="connsiteX5" fmla="*/ 1 w 912019"/>
                      <a:gd name="connsiteY5" fmla="*/ 251037 h 657225"/>
                      <a:gd name="connsiteX0" fmla="*/ 0 w 1816892"/>
                      <a:gd name="connsiteY0" fmla="*/ 1348793 h 1348793"/>
                      <a:gd name="connsiteX1" fmla="*/ 1360884 w 1816892"/>
                      <a:gd name="connsiteY1" fmla="*/ 0 h 1348793"/>
                      <a:gd name="connsiteX2" fmla="*/ 1816892 w 1816892"/>
                      <a:gd name="connsiteY2" fmla="*/ 251037 h 1348793"/>
                      <a:gd name="connsiteX3" fmla="*/ 1642712 w 1816892"/>
                      <a:gd name="connsiteY3" fmla="*/ 657223 h 1348793"/>
                      <a:gd name="connsiteX4" fmla="*/ 1079055 w 1816892"/>
                      <a:gd name="connsiteY4" fmla="*/ 657223 h 1348793"/>
                      <a:gd name="connsiteX5" fmla="*/ 0 w 1816892"/>
                      <a:gd name="connsiteY5" fmla="*/ 1348793 h 1348793"/>
                      <a:gd name="connsiteX0" fmla="*/ 0 w 1816892"/>
                      <a:gd name="connsiteY0" fmla="*/ 1348793 h 1352548"/>
                      <a:gd name="connsiteX1" fmla="*/ 1360884 w 1816892"/>
                      <a:gd name="connsiteY1" fmla="*/ 0 h 1352548"/>
                      <a:gd name="connsiteX2" fmla="*/ 1816892 w 1816892"/>
                      <a:gd name="connsiteY2" fmla="*/ 251037 h 1352548"/>
                      <a:gd name="connsiteX3" fmla="*/ 1642712 w 1816892"/>
                      <a:gd name="connsiteY3" fmla="*/ 657223 h 1352548"/>
                      <a:gd name="connsiteX4" fmla="*/ 929036 w 1816892"/>
                      <a:gd name="connsiteY4" fmla="*/ 1352548 h 1352548"/>
                      <a:gd name="connsiteX5" fmla="*/ 0 w 1816892"/>
                      <a:gd name="connsiteY5" fmla="*/ 1348793 h 1352548"/>
                      <a:gd name="connsiteX0" fmla="*/ 0 w 1642712"/>
                      <a:gd name="connsiteY0" fmla="*/ 1348793 h 1352548"/>
                      <a:gd name="connsiteX1" fmla="*/ 1360884 w 1642712"/>
                      <a:gd name="connsiteY1" fmla="*/ 0 h 1352548"/>
                      <a:gd name="connsiteX2" fmla="*/ 1640680 w 1642712"/>
                      <a:gd name="connsiteY2" fmla="*/ 1005 h 1352548"/>
                      <a:gd name="connsiteX3" fmla="*/ 1642712 w 1642712"/>
                      <a:gd name="connsiteY3" fmla="*/ 657223 h 1352548"/>
                      <a:gd name="connsiteX4" fmla="*/ 929036 w 1642712"/>
                      <a:gd name="connsiteY4" fmla="*/ 1352548 h 1352548"/>
                      <a:gd name="connsiteX5" fmla="*/ 0 w 1642712"/>
                      <a:gd name="connsiteY5" fmla="*/ 1348793 h 13525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642712" h="1352548">
                        <a:moveTo>
                          <a:pt x="0" y="1348793"/>
                        </a:moveTo>
                        <a:lnTo>
                          <a:pt x="1360884" y="0"/>
                        </a:lnTo>
                        <a:lnTo>
                          <a:pt x="1640680" y="1005"/>
                        </a:lnTo>
                        <a:cubicBezTo>
                          <a:pt x="1641357" y="219744"/>
                          <a:pt x="1642035" y="438484"/>
                          <a:pt x="1642712" y="657223"/>
                        </a:cubicBezTo>
                        <a:lnTo>
                          <a:pt x="929036" y="1352548"/>
                        </a:lnTo>
                        <a:lnTo>
                          <a:pt x="0" y="1348793"/>
                        </a:lnTo>
                        <a:close/>
                      </a:path>
                    </a:pathLst>
                  </a:custGeom>
                  <a:solidFill>
                    <a:srgbClr val="53C47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defTabSz="685800" fontAlgn="auto" hangingPunct="1"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lang="ru-RU" sz="1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40" name="Равнобедренный треугольник 4"/>
                  <p:cNvSpPr/>
                  <p:nvPr/>
                </p:nvSpPr>
                <p:spPr>
                  <a:xfrm>
                    <a:off x="8705491" y="643512"/>
                    <a:ext cx="434579" cy="428627"/>
                  </a:xfrm>
                  <a:custGeom>
                    <a:avLst/>
                    <a:gdLst>
                      <a:gd name="connsiteX0" fmla="*/ 0 w 602457"/>
                      <a:gd name="connsiteY0" fmla="*/ 540544 h 540544"/>
                      <a:gd name="connsiteX1" fmla="*/ 301229 w 602457"/>
                      <a:gd name="connsiteY1" fmla="*/ 0 h 540544"/>
                      <a:gd name="connsiteX2" fmla="*/ 602457 w 602457"/>
                      <a:gd name="connsiteY2" fmla="*/ 540544 h 540544"/>
                      <a:gd name="connsiteX3" fmla="*/ 0 w 602457"/>
                      <a:gd name="connsiteY3" fmla="*/ 540544 h 540544"/>
                      <a:gd name="connsiteX0" fmla="*/ 0 w 606029"/>
                      <a:gd name="connsiteY0" fmla="*/ 428626 h 428626"/>
                      <a:gd name="connsiteX1" fmla="*/ 606029 w 606029"/>
                      <a:gd name="connsiteY1" fmla="*/ 0 h 428626"/>
                      <a:gd name="connsiteX2" fmla="*/ 602457 w 606029"/>
                      <a:gd name="connsiteY2" fmla="*/ 428626 h 428626"/>
                      <a:gd name="connsiteX3" fmla="*/ 0 w 606029"/>
                      <a:gd name="connsiteY3" fmla="*/ 428626 h 428626"/>
                      <a:gd name="connsiteX0" fmla="*/ 0 w 260747"/>
                      <a:gd name="connsiteY0" fmla="*/ 342901 h 428626"/>
                      <a:gd name="connsiteX1" fmla="*/ 260747 w 260747"/>
                      <a:gd name="connsiteY1" fmla="*/ 0 h 428626"/>
                      <a:gd name="connsiteX2" fmla="*/ 257175 w 260747"/>
                      <a:gd name="connsiteY2" fmla="*/ 428626 h 428626"/>
                      <a:gd name="connsiteX3" fmla="*/ 0 w 260747"/>
                      <a:gd name="connsiteY3" fmla="*/ 342901 h 428626"/>
                      <a:gd name="connsiteX0" fmla="*/ 0 w 434578"/>
                      <a:gd name="connsiteY0" fmla="*/ 428626 h 428626"/>
                      <a:gd name="connsiteX1" fmla="*/ 434578 w 434578"/>
                      <a:gd name="connsiteY1" fmla="*/ 0 h 428626"/>
                      <a:gd name="connsiteX2" fmla="*/ 431006 w 434578"/>
                      <a:gd name="connsiteY2" fmla="*/ 428626 h 428626"/>
                      <a:gd name="connsiteX3" fmla="*/ 0 w 434578"/>
                      <a:gd name="connsiteY3" fmla="*/ 428626 h 4286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4578" h="428626">
                        <a:moveTo>
                          <a:pt x="0" y="428626"/>
                        </a:moveTo>
                        <a:lnTo>
                          <a:pt x="434578" y="0"/>
                        </a:lnTo>
                        <a:cubicBezTo>
                          <a:pt x="433387" y="142875"/>
                          <a:pt x="432197" y="285751"/>
                          <a:pt x="431006" y="428626"/>
                        </a:cubicBezTo>
                        <a:lnTo>
                          <a:pt x="0" y="428626"/>
                        </a:lnTo>
                        <a:close/>
                      </a:path>
                    </a:pathLst>
                  </a:custGeom>
                  <a:solidFill>
                    <a:srgbClr val="20883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defTabSz="685800" fontAlgn="auto" hangingPunct="1"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lang="ru-RU" sz="1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36" name="Прямоугольник 1"/>
                  <p:cNvSpPr/>
                  <p:nvPr/>
                </p:nvSpPr>
                <p:spPr>
                  <a:xfrm>
                    <a:off x="7298849" y="-8618"/>
                    <a:ext cx="744012" cy="533092"/>
                  </a:xfrm>
                  <a:custGeom>
                    <a:avLst/>
                    <a:gdLst>
                      <a:gd name="connsiteX0" fmla="*/ 0 w 691012"/>
                      <a:gd name="connsiteY0" fmla="*/ 0 h 521238"/>
                      <a:gd name="connsiteX1" fmla="*/ 691012 w 691012"/>
                      <a:gd name="connsiteY1" fmla="*/ 0 h 521238"/>
                      <a:gd name="connsiteX2" fmla="*/ 691012 w 691012"/>
                      <a:gd name="connsiteY2" fmla="*/ 521238 h 521238"/>
                      <a:gd name="connsiteX3" fmla="*/ 0 w 691012"/>
                      <a:gd name="connsiteY3" fmla="*/ 521238 h 521238"/>
                      <a:gd name="connsiteX4" fmla="*/ 0 w 691012"/>
                      <a:gd name="connsiteY4" fmla="*/ 0 h 521238"/>
                      <a:gd name="connsiteX0" fmla="*/ 0 w 691012"/>
                      <a:gd name="connsiteY0" fmla="*/ 0 h 619528"/>
                      <a:gd name="connsiteX1" fmla="*/ 691012 w 691012"/>
                      <a:gd name="connsiteY1" fmla="*/ 0 h 619528"/>
                      <a:gd name="connsiteX2" fmla="*/ 104248 w 691012"/>
                      <a:gd name="connsiteY2" fmla="*/ 619528 h 619528"/>
                      <a:gd name="connsiteX3" fmla="*/ 0 w 691012"/>
                      <a:gd name="connsiteY3" fmla="*/ 521238 h 619528"/>
                      <a:gd name="connsiteX4" fmla="*/ 0 w 691012"/>
                      <a:gd name="connsiteY4" fmla="*/ 0 h 619528"/>
                      <a:gd name="connsiteX0" fmla="*/ 586765 w 691012"/>
                      <a:gd name="connsiteY0" fmla="*/ 2978 h 619528"/>
                      <a:gd name="connsiteX1" fmla="*/ 691012 w 691012"/>
                      <a:gd name="connsiteY1" fmla="*/ 0 h 619528"/>
                      <a:gd name="connsiteX2" fmla="*/ 104248 w 691012"/>
                      <a:gd name="connsiteY2" fmla="*/ 619528 h 619528"/>
                      <a:gd name="connsiteX3" fmla="*/ 0 w 691012"/>
                      <a:gd name="connsiteY3" fmla="*/ 521238 h 619528"/>
                      <a:gd name="connsiteX4" fmla="*/ 586765 w 691012"/>
                      <a:gd name="connsiteY4" fmla="*/ 2978 h 619528"/>
                      <a:gd name="connsiteX0" fmla="*/ 498658 w 691012"/>
                      <a:gd name="connsiteY0" fmla="*/ 2978 h 619528"/>
                      <a:gd name="connsiteX1" fmla="*/ 691012 w 691012"/>
                      <a:gd name="connsiteY1" fmla="*/ 0 h 619528"/>
                      <a:gd name="connsiteX2" fmla="*/ 104248 w 691012"/>
                      <a:gd name="connsiteY2" fmla="*/ 619528 h 619528"/>
                      <a:gd name="connsiteX3" fmla="*/ 0 w 691012"/>
                      <a:gd name="connsiteY3" fmla="*/ 521238 h 619528"/>
                      <a:gd name="connsiteX4" fmla="*/ 498658 w 691012"/>
                      <a:gd name="connsiteY4" fmla="*/ 2978 h 619528"/>
                      <a:gd name="connsiteX0" fmla="*/ 498658 w 643387"/>
                      <a:gd name="connsiteY0" fmla="*/ 0 h 616550"/>
                      <a:gd name="connsiteX1" fmla="*/ 643387 w 643387"/>
                      <a:gd name="connsiteY1" fmla="*/ 1785 h 616550"/>
                      <a:gd name="connsiteX2" fmla="*/ 104248 w 643387"/>
                      <a:gd name="connsiteY2" fmla="*/ 616550 h 616550"/>
                      <a:gd name="connsiteX3" fmla="*/ 0 w 643387"/>
                      <a:gd name="connsiteY3" fmla="*/ 518260 h 616550"/>
                      <a:gd name="connsiteX4" fmla="*/ 498658 w 643387"/>
                      <a:gd name="connsiteY4" fmla="*/ 0 h 616550"/>
                      <a:gd name="connsiteX0" fmla="*/ 498658 w 691012"/>
                      <a:gd name="connsiteY0" fmla="*/ 597 h 617147"/>
                      <a:gd name="connsiteX1" fmla="*/ 691012 w 691012"/>
                      <a:gd name="connsiteY1" fmla="*/ 0 h 617147"/>
                      <a:gd name="connsiteX2" fmla="*/ 104248 w 691012"/>
                      <a:gd name="connsiteY2" fmla="*/ 617147 h 617147"/>
                      <a:gd name="connsiteX3" fmla="*/ 0 w 691012"/>
                      <a:gd name="connsiteY3" fmla="*/ 518857 h 617147"/>
                      <a:gd name="connsiteX4" fmla="*/ 498658 w 691012"/>
                      <a:gd name="connsiteY4" fmla="*/ 597 h 617147"/>
                      <a:gd name="connsiteX0" fmla="*/ 517708 w 710062"/>
                      <a:gd name="connsiteY0" fmla="*/ 597 h 617147"/>
                      <a:gd name="connsiteX1" fmla="*/ 710062 w 710062"/>
                      <a:gd name="connsiteY1" fmla="*/ 0 h 617147"/>
                      <a:gd name="connsiteX2" fmla="*/ 123298 w 710062"/>
                      <a:gd name="connsiteY2" fmla="*/ 617147 h 617147"/>
                      <a:gd name="connsiteX3" fmla="*/ 0 w 710062"/>
                      <a:gd name="connsiteY3" fmla="*/ 509332 h 617147"/>
                      <a:gd name="connsiteX4" fmla="*/ 517708 w 710062"/>
                      <a:gd name="connsiteY4" fmla="*/ 597 h 617147"/>
                      <a:gd name="connsiteX0" fmla="*/ 517708 w 710062"/>
                      <a:gd name="connsiteY0" fmla="*/ 597 h 509332"/>
                      <a:gd name="connsiteX1" fmla="*/ 710062 w 710062"/>
                      <a:gd name="connsiteY1" fmla="*/ 0 h 509332"/>
                      <a:gd name="connsiteX2" fmla="*/ 130442 w 710062"/>
                      <a:gd name="connsiteY2" fmla="*/ 479034 h 509332"/>
                      <a:gd name="connsiteX3" fmla="*/ 0 w 710062"/>
                      <a:gd name="connsiteY3" fmla="*/ 509332 h 509332"/>
                      <a:gd name="connsiteX4" fmla="*/ 517708 w 710062"/>
                      <a:gd name="connsiteY4" fmla="*/ 597 h 509332"/>
                      <a:gd name="connsiteX0" fmla="*/ 517708 w 710062"/>
                      <a:gd name="connsiteY0" fmla="*/ 597 h 509332"/>
                      <a:gd name="connsiteX1" fmla="*/ 710062 w 710062"/>
                      <a:gd name="connsiteY1" fmla="*/ 0 h 509332"/>
                      <a:gd name="connsiteX2" fmla="*/ 192354 w 710062"/>
                      <a:gd name="connsiteY2" fmla="*/ 507609 h 509332"/>
                      <a:gd name="connsiteX3" fmla="*/ 0 w 710062"/>
                      <a:gd name="connsiteY3" fmla="*/ 509332 h 509332"/>
                      <a:gd name="connsiteX4" fmla="*/ 517708 w 710062"/>
                      <a:gd name="connsiteY4" fmla="*/ 597 h 509332"/>
                      <a:gd name="connsiteX0" fmla="*/ 524852 w 717206"/>
                      <a:gd name="connsiteY0" fmla="*/ 597 h 516476"/>
                      <a:gd name="connsiteX1" fmla="*/ 717206 w 717206"/>
                      <a:gd name="connsiteY1" fmla="*/ 0 h 516476"/>
                      <a:gd name="connsiteX2" fmla="*/ 199498 w 717206"/>
                      <a:gd name="connsiteY2" fmla="*/ 507609 h 516476"/>
                      <a:gd name="connsiteX3" fmla="*/ 0 w 717206"/>
                      <a:gd name="connsiteY3" fmla="*/ 516476 h 516476"/>
                      <a:gd name="connsiteX4" fmla="*/ 524852 w 717206"/>
                      <a:gd name="connsiteY4" fmla="*/ 597 h 516476"/>
                      <a:gd name="connsiteX0" fmla="*/ 524852 w 717206"/>
                      <a:gd name="connsiteY0" fmla="*/ 597 h 517134"/>
                      <a:gd name="connsiteX1" fmla="*/ 717206 w 717206"/>
                      <a:gd name="connsiteY1" fmla="*/ 0 h 517134"/>
                      <a:gd name="connsiteX2" fmla="*/ 189973 w 717206"/>
                      <a:gd name="connsiteY2" fmla="*/ 517134 h 517134"/>
                      <a:gd name="connsiteX3" fmla="*/ 0 w 717206"/>
                      <a:gd name="connsiteY3" fmla="*/ 516476 h 517134"/>
                      <a:gd name="connsiteX4" fmla="*/ 524852 w 717206"/>
                      <a:gd name="connsiteY4" fmla="*/ 597 h 517134"/>
                      <a:gd name="connsiteX0" fmla="*/ 524852 w 724349"/>
                      <a:gd name="connsiteY0" fmla="*/ 2978 h 519515"/>
                      <a:gd name="connsiteX1" fmla="*/ 724349 w 724349"/>
                      <a:gd name="connsiteY1" fmla="*/ 0 h 519515"/>
                      <a:gd name="connsiteX2" fmla="*/ 189973 w 724349"/>
                      <a:gd name="connsiteY2" fmla="*/ 519515 h 519515"/>
                      <a:gd name="connsiteX3" fmla="*/ 0 w 724349"/>
                      <a:gd name="connsiteY3" fmla="*/ 518857 h 519515"/>
                      <a:gd name="connsiteX4" fmla="*/ 524852 w 724349"/>
                      <a:gd name="connsiteY4" fmla="*/ 2978 h 519515"/>
                      <a:gd name="connsiteX0" fmla="*/ 524852 w 724349"/>
                      <a:gd name="connsiteY0" fmla="*/ 0 h 521299"/>
                      <a:gd name="connsiteX1" fmla="*/ 724349 w 724349"/>
                      <a:gd name="connsiteY1" fmla="*/ 1784 h 521299"/>
                      <a:gd name="connsiteX2" fmla="*/ 189973 w 724349"/>
                      <a:gd name="connsiteY2" fmla="*/ 521299 h 521299"/>
                      <a:gd name="connsiteX3" fmla="*/ 0 w 724349"/>
                      <a:gd name="connsiteY3" fmla="*/ 520641 h 521299"/>
                      <a:gd name="connsiteX4" fmla="*/ 524852 w 724349"/>
                      <a:gd name="connsiteY4" fmla="*/ 0 h 521299"/>
                      <a:gd name="connsiteX0" fmla="*/ 524852 w 724349"/>
                      <a:gd name="connsiteY0" fmla="*/ 0 h 520641"/>
                      <a:gd name="connsiteX1" fmla="*/ 724349 w 724349"/>
                      <a:gd name="connsiteY1" fmla="*/ 1784 h 520641"/>
                      <a:gd name="connsiteX2" fmla="*/ 199498 w 724349"/>
                      <a:gd name="connsiteY2" fmla="*/ 518918 h 520641"/>
                      <a:gd name="connsiteX3" fmla="*/ 0 w 724349"/>
                      <a:gd name="connsiteY3" fmla="*/ 520641 h 520641"/>
                      <a:gd name="connsiteX4" fmla="*/ 524852 w 724349"/>
                      <a:gd name="connsiteY4" fmla="*/ 0 h 520641"/>
                      <a:gd name="connsiteX0" fmla="*/ 524852 w 724349"/>
                      <a:gd name="connsiteY0" fmla="*/ 0 h 521300"/>
                      <a:gd name="connsiteX1" fmla="*/ 724349 w 724349"/>
                      <a:gd name="connsiteY1" fmla="*/ 1784 h 521300"/>
                      <a:gd name="connsiteX2" fmla="*/ 194735 w 724349"/>
                      <a:gd name="connsiteY2" fmla="*/ 521300 h 521300"/>
                      <a:gd name="connsiteX3" fmla="*/ 0 w 724349"/>
                      <a:gd name="connsiteY3" fmla="*/ 520641 h 521300"/>
                      <a:gd name="connsiteX4" fmla="*/ 524852 w 724349"/>
                      <a:gd name="connsiteY4" fmla="*/ 0 h 521300"/>
                      <a:gd name="connsiteX0" fmla="*/ 536648 w 736145"/>
                      <a:gd name="connsiteY0" fmla="*/ 0 h 532437"/>
                      <a:gd name="connsiteX1" fmla="*/ 736145 w 736145"/>
                      <a:gd name="connsiteY1" fmla="*/ 1784 h 532437"/>
                      <a:gd name="connsiteX2" fmla="*/ 206531 w 736145"/>
                      <a:gd name="connsiteY2" fmla="*/ 521300 h 532437"/>
                      <a:gd name="connsiteX3" fmla="*/ 0 w 736145"/>
                      <a:gd name="connsiteY3" fmla="*/ 532437 h 532437"/>
                      <a:gd name="connsiteX4" fmla="*/ 536648 w 736145"/>
                      <a:gd name="connsiteY4" fmla="*/ 0 h 532437"/>
                      <a:gd name="connsiteX0" fmla="*/ 536648 w 736145"/>
                      <a:gd name="connsiteY0" fmla="*/ 0 h 532437"/>
                      <a:gd name="connsiteX1" fmla="*/ 736145 w 736145"/>
                      <a:gd name="connsiteY1" fmla="*/ 1784 h 532437"/>
                      <a:gd name="connsiteX2" fmla="*/ 194734 w 736145"/>
                      <a:gd name="connsiteY2" fmla="*/ 529163 h 532437"/>
                      <a:gd name="connsiteX3" fmla="*/ 0 w 736145"/>
                      <a:gd name="connsiteY3" fmla="*/ 532437 h 532437"/>
                      <a:gd name="connsiteX4" fmla="*/ 536648 w 736145"/>
                      <a:gd name="connsiteY4" fmla="*/ 0 h 532437"/>
                      <a:gd name="connsiteX0" fmla="*/ 536648 w 736145"/>
                      <a:gd name="connsiteY0" fmla="*/ 0 h 537026"/>
                      <a:gd name="connsiteX1" fmla="*/ 736145 w 736145"/>
                      <a:gd name="connsiteY1" fmla="*/ 1784 h 537026"/>
                      <a:gd name="connsiteX2" fmla="*/ 202599 w 736145"/>
                      <a:gd name="connsiteY2" fmla="*/ 537026 h 537026"/>
                      <a:gd name="connsiteX3" fmla="*/ 0 w 736145"/>
                      <a:gd name="connsiteY3" fmla="*/ 532437 h 537026"/>
                      <a:gd name="connsiteX4" fmla="*/ 536648 w 736145"/>
                      <a:gd name="connsiteY4" fmla="*/ 0 h 537026"/>
                      <a:gd name="connsiteX0" fmla="*/ 532716 w 732213"/>
                      <a:gd name="connsiteY0" fmla="*/ 0 h 537026"/>
                      <a:gd name="connsiteX1" fmla="*/ 732213 w 732213"/>
                      <a:gd name="connsiteY1" fmla="*/ 1784 h 537026"/>
                      <a:gd name="connsiteX2" fmla="*/ 198667 w 732213"/>
                      <a:gd name="connsiteY2" fmla="*/ 537026 h 537026"/>
                      <a:gd name="connsiteX3" fmla="*/ 0 w 732213"/>
                      <a:gd name="connsiteY3" fmla="*/ 477391 h 537026"/>
                      <a:gd name="connsiteX4" fmla="*/ 532716 w 732213"/>
                      <a:gd name="connsiteY4" fmla="*/ 0 h 537026"/>
                      <a:gd name="connsiteX0" fmla="*/ 532716 w 732213"/>
                      <a:gd name="connsiteY0" fmla="*/ 0 h 477391"/>
                      <a:gd name="connsiteX1" fmla="*/ 732213 w 732213"/>
                      <a:gd name="connsiteY1" fmla="*/ 1784 h 477391"/>
                      <a:gd name="connsiteX2" fmla="*/ 273374 w 732213"/>
                      <a:gd name="connsiteY2" fmla="*/ 470183 h 477391"/>
                      <a:gd name="connsiteX3" fmla="*/ 0 w 732213"/>
                      <a:gd name="connsiteY3" fmla="*/ 477391 h 477391"/>
                      <a:gd name="connsiteX4" fmla="*/ 532716 w 732213"/>
                      <a:gd name="connsiteY4" fmla="*/ 0 h 477391"/>
                      <a:gd name="connsiteX0" fmla="*/ 516988 w 716485"/>
                      <a:gd name="connsiteY0" fmla="*/ 0 h 536371"/>
                      <a:gd name="connsiteX1" fmla="*/ 716485 w 716485"/>
                      <a:gd name="connsiteY1" fmla="*/ 1784 h 536371"/>
                      <a:gd name="connsiteX2" fmla="*/ 257646 w 716485"/>
                      <a:gd name="connsiteY2" fmla="*/ 470183 h 536371"/>
                      <a:gd name="connsiteX3" fmla="*/ 0 w 716485"/>
                      <a:gd name="connsiteY3" fmla="*/ 536371 h 536371"/>
                      <a:gd name="connsiteX4" fmla="*/ 516988 w 716485"/>
                      <a:gd name="connsiteY4" fmla="*/ 0 h 536371"/>
                      <a:gd name="connsiteX0" fmla="*/ 516988 w 716485"/>
                      <a:gd name="connsiteY0" fmla="*/ 0 h 536371"/>
                      <a:gd name="connsiteX1" fmla="*/ 716485 w 716485"/>
                      <a:gd name="connsiteY1" fmla="*/ 1784 h 536371"/>
                      <a:gd name="connsiteX2" fmla="*/ 198667 w 716485"/>
                      <a:gd name="connsiteY2" fmla="*/ 533095 h 536371"/>
                      <a:gd name="connsiteX3" fmla="*/ 0 w 716485"/>
                      <a:gd name="connsiteY3" fmla="*/ 536371 h 536371"/>
                      <a:gd name="connsiteX4" fmla="*/ 516988 w 716485"/>
                      <a:gd name="connsiteY4" fmla="*/ 0 h 536371"/>
                      <a:gd name="connsiteX0" fmla="*/ 513056 w 712553"/>
                      <a:gd name="connsiteY0" fmla="*/ 0 h 533095"/>
                      <a:gd name="connsiteX1" fmla="*/ 712553 w 712553"/>
                      <a:gd name="connsiteY1" fmla="*/ 1784 h 533095"/>
                      <a:gd name="connsiteX2" fmla="*/ 194735 w 712553"/>
                      <a:gd name="connsiteY2" fmla="*/ 533095 h 533095"/>
                      <a:gd name="connsiteX3" fmla="*/ 0 w 712553"/>
                      <a:gd name="connsiteY3" fmla="*/ 532439 h 533095"/>
                      <a:gd name="connsiteX4" fmla="*/ 513056 w 712553"/>
                      <a:gd name="connsiteY4" fmla="*/ 0 h 533095"/>
                      <a:gd name="connsiteX0" fmla="*/ 513056 w 712553"/>
                      <a:gd name="connsiteY0" fmla="*/ 0 h 532439"/>
                      <a:gd name="connsiteX1" fmla="*/ 712553 w 712553"/>
                      <a:gd name="connsiteY1" fmla="*/ 1784 h 532439"/>
                      <a:gd name="connsiteX2" fmla="*/ 210463 w 712553"/>
                      <a:gd name="connsiteY2" fmla="*/ 529163 h 532439"/>
                      <a:gd name="connsiteX3" fmla="*/ 0 w 712553"/>
                      <a:gd name="connsiteY3" fmla="*/ 532439 h 532439"/>
                      <a:gd name="connsiteX4" fmla="*/ 513056 w 712553"/>
                      <a:gd name="connsiteY4" fmla="*/ 0 h 532439"/>
                      <a:gd name="connsiteX0" fmla="*/ 501260 w 700757"/>
                      <a:gd name="connsiteY0" fmla="*/ 0 h 529163"/>
                      <a:gd name="connsiteX1" fmla="*/ 700757 w 700757"/>
                      <a:gd name="connsiteY1" fmla="*/ 1784 h 529163"/>
                      <a:gd name="connsiteX2" fmla="*/ 198667 w 700757"/>
                      <a:gd name="connsiteY2" fmla="*/ 529163 h 529163"/>
                      <a:gd name="connsiteX3" fmla="*/ 0 w 700757"/>
                      <a:gd name="connsiteY3" fmla="*/ 528507 h 529163"/>
                      <a:gd name="connsiteX4" fmla="*/ 501260 w 700757"/>
                      <a:gd name="connsiteY4" fmla="*/ 0 h 529163"/>
                      <a:gd name="connsiteX0" fmla="*/ 493395 w 692892"/>
                      <a:gd name="connsiteY0" fmla="*/ 0 h 529163"/>
                      <a:gd name="connsiteX1" fmla="*/ 692892 w 692892"/>
                      <a:gd name="connsiteY1" fmla="*/ 1784 h 529163"/>
                      <a:gd name="connsiteX2" fmla="*/ 190802 w 692892"/>
                      <a:gd name="connsiteY2" fmla="*/ 529163 h 529163"/>
                      <a:gd name="connsiteX3" fmla="*/ 0 w 692892"/>
                      <a:gd name="connsiteY3" fmla="*/ 524576 h 529163"/>
                      <a:gd name="connsiteX4" fmla="*/ 493395 w 692892"/>
                      <a:gd name="connsiteY4" fmla="*/ 0 h 529163"/>
                      <a:gd name="connsiteX0" fmla="*/ 493395 w 692892"/>
                      <a:gd name="connsiteY0" fmla="*/ 0 h 525230"/>
                      <a:gd name="connsiteX1" fmla="*/ 692892 w 692892"/>
                      <a:gd name="connsiteY1" fmla="*/ 1784 h 525230"/>
                      <a:gd name="connsiteX2" fmla="*/ 190802 w 692892"/>
                      <a:gd name="connsiteY2" fmla="*/ 525230 h 525230"/>
                      <a:gd name="connsiteX3" fmla="*/ 0 w 692892"/>
                      <a:gd name="connsiteY3" fmla="*/ 524576 h 525230"/>
                      <a:gd name="connsiteX4" fmla="*/ 493395 w 692892"/>
                      <a:gd name="connsiteY4" fmla="*/ 0 h 525230"/>
                      <a:gd name="connsiteX0" fmla="*/ 524851 w 724348"/>
                      <a:gd name="connsiteY0" fmla="*/ 0 h 532439"/>
                      <a:gd name="connsiteX1" fmla="*/ 724348 w 724348"/>
                      <a:gd name="connsiteY1" fmla="*/ 1784 h 532439"/>
                      <a:gd name="connsiteX2" fmla="*/ 222258 w 724348"/>
                      <a:gd name="connsiteY2" fmla="*/ 525230 h 532439"/>
                      <a:gd name="connsiteX3" fmla="*/ 0 w 724348"/>
                      <a:gd name="connsiteY3" fmla="*/ 532439 h 532439"/>
                      <a:gd name="connsiteX4" fmla="*/ 524851 w 724348"/>
                      <a:gd name="connsiteY4" fmla="*/ 0 h 532439"/>
                      <a:gd name="connsiteX0" fmla="*/ 544512 w 744009"/>
                      <a:gd name="connsiteY0" fmla="*/ 0 h 532439"/>
                      <a:gd name="connsiteX1" fmla="*/ 744009 w 744009"/>
                      <a:gd name="connsiteY1" fmla="*/ 1784 h 532439"/>
                      <a:gd name="connsiteX2" fmla="*/ 241919 w 744009"/>
                      <a:gd name="connsiteY2" fmla="*/ 525230 h 532439"/>
                      <a:gd name="connsiteX3" fmla="*/ 0 w 744009"/>
                      <a:gd name="connsiteY3" fmla="*/ 532439 h 532439"/>
                      <a:gd name="connsiteX4" fmla="*/ 544512 w 744009"/>
                      <a:gd name="connsiteY4" fmla="*/ 0 h 532439"/>
                      <a:gd name="connsiteX0" fmla="*/ 544512 w 744009"/>
                      <a:gd name="connsiteY0" fmla="*/ 0 h 533093"/>
                      <a:gd name="connsiteX1" fmla="*/ 744009 w 744009"/>
                      <a:gd name="connsiteY1" fmla="*/ 1784 h 533093"/>
                      <a:gd name="connsiteX2" fmla="*/ 206532 w 744009"/>
                      <a:gd name="connsiteY2" fmla="*/ 533093 h 533093"/>
                      <a:gd name="connsiteX3" fmla="*/ 0 w 744009"/>
                      <a:gd name="connsiteY3" fmla="*/ 532439 h 533093"/>
                      <a:gd name="connsiteX4" fmla="*/ 544512 w 744009"/>
                      <a:gd name="connsiteY4" fmla="*/ 0 h 5330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44009" h="533093">
                        <a:moveTo>
                          <a:pt x="544512" y="0"/>
                        </a:moveTo>
                        <a:lnTo>
                          <a:pt x="744009" y="1784"/>
                        </a:lnTo>
                        <a:lnTo>
                          <a:pt x="206532" y="533093"/>
                        </a:lnTo>
                        <a:lnTo>
                          <a:pt x="0" y="532439"/>
                        </a:lnTo>
                        <a:lnTo>
                          <a:pt x="544512" y="0"/>
                        </a:lnTo>
                        <a:close/>
                      </a:path>
                    </a:pathLst>
                  </a:custGeom>
                  <a:solidFill>
                    <a:srgbClr val="A3D35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defTabSz="685800" fontAlgn="auto" hangingPunct="1"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lang="ru-RU" sz="1400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42" name="Прямоугольник 1"/>
                <p:cNvSpPr/>
                <p:nvPr/>
              </p:nvSpPr>
              <p:spPr>
                <a:xfrm>
                  <a:off x="178819" y="692382"/>
                  <a:ext cx="576365" cy="477008"/>
                </a:xfrm>
                <a:custGeom>
                  <a:avLst/>
                  <a:gdLst>
                    <a:gd name="connsiteX0" fmla="*/ 0 w 691012"/>
                    <a:gd name="connsiteY0" fmla="*/ 0 h 521238"/>
                    <a:gd name="connsiteX1" fmla="*/ 691012 w 691012"/>
                    <a:gd name="connsiteY1" fmla="*/ 0 h 521238"/>
                    <a:gd name="connsiteX2" fmla="*/ 691012 w 691012"/>
                    <a:gd name="connsiteY2" fmla="*/ 521238 h 521238"/>
                    <a:gd name="connsiteX3" fmla="*/ 0 w 691012"/>
                    <a:gd name="connsiteY3" fmla="*/ 521238 h 521238"/>
                    <a:gd name="connsiteX4" fmla="*/ 0 w 691012"/>
                    <a:gd name="connsiteY4" fmla="*/ 0 h 521238"/>
                    <a:gd name="connsiteX0" fmla="*/ 0 w 691012"/>
                    <a:gd name="connsiteY0" fmla="*/ 0 h 619528"/>
                    <a:gd name="connsiteX1" fmla="*/ 691012 w 691012"/>
                    <a:gd name="connsiteY1" fmla="*/ 0 h 619528"/>
                    <a:gd name="connsiteX2" fmla="*/ 104248 w 691012"/>
                    <a:gd name="connsiteY2" fmla="*/ 619528 h 619528"/>
                    <a:gd name="connsiteX3" fmla="*/ 0 w 691012"/>
                    <a:gd name="connsiteY3" fmla="*/ 521238 h 619528"/>
                    <a:gd name="connsiteX4" fmla="*/ 0 w 691012"/>
                    <a:gd name="connsiteY4" fmla="*/ 0 h 619528"/>
                    <a:gd name="connsiteX0" fmla="*/ 586765 w 691012"/>
                    <a:gd name="connsiteY0" fmla="*/ 2978 h 619528"/>
                    <a:gd name="connsiteX1" fmla="*/ 691012 w 691012"/>
                    <a:gd name="connsiteY1" fmla="*/ 0 h 619528"/>
                    <a:gd name="connsiteX2" fmla="*/ 104248 w 691012"/>
                    <a:gd name="connsiteY2" fmla="*/ 619528 h 619528"/>
                    <a:gd name="connsiteX3" fmla="*/ 0 w 691012"/>
                    <a:gd name="connsiteY3" fmla="*/ 521238 h 619528"/>
                    <a:gd name="connsiteX4" fmla="*/ 586765 w 691012"/>
                    <a:gd name="connsiteY4" fmla="*/ 2978 h 619528"/>
                    <a:gd name="connsiteX0" fmla="*/ 498658 w 691012"/>
                    <a:gd name="connsiteY0" fmla="*/ 2978 h 619528"/>
                    <a:gd name="connsiteX1" fmla="*/ 691012 w 691012"/>
                    <a:gd name="connsiteY1" fmla="*/ 0 h 619528"/>
                    <a:gd name="connsiteX2" fmla="*/ 104248 w 691012"/>
                    <a:gd name="connsiteY2" fmla="*/ 619528 h 619528"/>
                    <a:gd name="connsiteX3" fmla="*/ 0 w 691012"/>
                    <a:gd name="connsiteY3" fmla="*/ 521238 h 619528"/>
                    <a:gd name="connsiteX4" fmla="*/ 498658 w 691012"/>
                    <a:gd name="connsiteY4" fmla="*/ 2978 h 619528"/>
                    <a:gd name="connsiteX0" fmla="*/ 498658 w 643387"/>
                    <a:gd name="connsiteY0" fmla="*/ 0 h 616550"/>
                    <a:gd name="connsiteX1" fmla="*/ 643387 w 643387"/>
                    <a:gd name="connsiteY1" fmla="*/ 1785 h 616550"/>
                    <a:gd name="connsiteX2" fmla="*/ 104248 w 643387"/>
                    <a:gd name="connsiteY2" fmla="*/ 616550 h 616550"/>
                    <a:gd name="connsiteX3" fmla="*/ 0 w 643387"/>
                    <a:gd name="connsiteY3" fmla="*/ 518260 h 616550"/>
                    <a:gd name="connsiteX4" fmla="*/ 498658 w 643387"/>
                    <a:gd name="connsiteY4" fmla="*/ 0 h 616550"/>
                    <a:gd name="connsiteX0" fmla="*/ 498658 w 691012"/>
                    <a:gd name="connsiteY0" fmla="*/ 597 h 617147"/>
                    <a:gd name="connsiteX1" fmla="*/ 691012 w 691012"/>
                    <a:gd name="connsiteY1" fmla="*/ 0 h 617147"/>
                    <a:gd name="connsiteX2" fmla="*/ 104248 w 691012"/>
                    <a:gd name="connsiteY2" fmla="*/ 617147 h 617147"/>
                    <a:gd name="connsiteX3" fmla="*/ 0 w 691012"/>
                    <a:gd name="connsiteY3" fmla="*/ 518857 h 617147"/>
                    <a:gd name="connsiteX4" fmla="*/ 498658 w 691012"/>
                    <a:gd name="connsiteY4" fmla="*/ 597 h 617147"/>
                    <a:gd name="connsiteX0" fmla="*/ 517708 w 710062"/>
                    <a:gd name="connsiteY0" fmla="*/ 597 h 617147"/>
                    <a:gd name="connsiteX1" fmla="*/ 710062 w 710062"/>
                    <a:gd name="connsiteY1" fmla="*/ 0 h 617147"/>
                    <a:gd name="connsiteX2" fmla="*/ 123298 w 710062"/>
                    <a:gd name="connsiteY2" fmla="*/ 617147 h 617147"/>
                    <a:gd name="connsiteX3" fmla="*/ 0 w 710062"/>
                    <a:gd name="connsiteY3" fmla="*/ 509332 h 617147"/>
                    <a:gd name="connsiteX4" fmla="*/ 517708 w 710062"/>
                    <a:gd name="connsiteY4" fmla="*/ 597 h 617147"/>
                    <a:gd name="connsiteX0" fmla="*/ 517708 w 710062"/>
                    <a:gd name="connsiteY0" fmla="*/ 597 h 509332"/>
                    <a:gd name="connsiteX1" fmla="*/ 710062 w 710062"/>
                    <a:gd name="connsiteY1" fmla="*/ 0 h 509332"/>
                    <a:gd name="connsiteX2" fmla="*/ 130442 w 710062"/>
                    <a:gd name="connsiteY2" fmla="*/ 479034 h 509332"/>
                    <a:gd name="connsiteX3" fmla="*/ 0 w 710062"/>
                    <a:gd name="connsiteY3" fmla="*/ 509332 h 509332"/>
                    <a:gd name="connsiteX4" fmla="*/ 517708 w 710062"/>
                    <a:gd name="connsiteY4" fmla="*/ 597 h 509332"/>
                    <a:gd name="connsiteX0" fmla="*/ 517708 w 710062"/>
                    <a:gd name="connsiteY0" fmla="*/ 597 h 509332"/>
                    <a:gd name="connsiteX1" fmla="*/ 710062 w 710062"/>
                    <a:gd name="connsiteY1" fmla="*/ 0 h 509332"/>
                    <a:gd name="connsiteX2" fmla="*/ 192354 w 710062"/>
                    <a:gd name="connsiteY2" fmla="*/ 507609 h 509332"/>
                    <a:gd name="connsiteX3" fmla="*/ 0 w 710062"/>
                    <a:gd name="connsiteY3" fmla="*/ 509332 h 509332"/>
                    <a:gd name="connsiteX4" fmla="*/ 517708 w 710062"/>
                    <a:gd name="connsiteY4" fmla="*/ 597 h 509332"/>
                    <a:gd name="connsiteX0" fmla="*/ 524852 w 717206"/>
                    <a:gd name="connsiteY0" fmla="*/ 597 h 516476"/>
                    <a:gd name="connsiteX1" fmla="*/ 717206 w 717206"/>
                    <a:gd name="connsiteY1" fmla="*/ 0 h 516476"/>
                    <a:gd name="connsiteX2" fmla="*/ 199498 w 717206"/>
                    <a:gd name="connsiteY2" fmla="*/ 507609 h 516476"/>
                    <a:gd name="connsiteX3" fmla="*/ 0 w 717206"/>
                    <a:gd name="connsiteY3" fmla="*/ 516476 h 516476"/>
                    <a:gd name="connsiteX4" fmla="*/ 524852 w 717206"/>
                    <a:gd name="connsiteY4" fmla="*/ 597 h 516476"/>
                    <a:gd name="connsiteX0" fmla="*/ 524852 w 717206"/>
                    <a:gd name="connsiteY0" fmla="*/ 597 h 517134"/>
                    <a:gd name="connsiteX1" fmla="*/ 717206 w 717206"/>
                    <a:gd name="connsiteY1" fmla="*/ 0 h 517134"/>
                    <a:gd name="connsiteX2" fmla="*/ 189973 w 717206"/>
                    <a:gd name="connsiteY2" fmla="*/ 517134 h 517134"/>
                    <a:gd name="connsiteX3" fmla="*/ 0 w 717206"/>
                    <a:gd name="connsiteY3" fmla="*/ 516476 h 517134"/>
                    <a:gd name="connsiteX4" fmla="*/ 524852 w 717206"/>
                    <a:gd name="connsiteY4" fmla="*/ 597 h 517134"/>
                    <a:gd name="connsiteX0" fmla="*/ 524852 w 724349"/>
                    <a:gd name="connsiteY0" fmla="*/ 2978 h 519515"/>
                    <a:gd name="connsiteX1" fmla="*/ 724349 w 724349"/>
                    <a:gd name="connsiteY1" fmla="*/ 0 h 519515"/>
                    <a:gd name="connsiteX2" fmla="*/ 189973 w 724349"/>
                    <a:gd name="connsiteY2" fmla="*/ 519515 h 519515"/>
                    <a:gd name="connsiteX3" fmla="*/ 0 w 724349"/>
                    <a:gd name="connsiteY3" fmla="*/ 518857 h 519515"/>
                    <a:gd name="connsiteX4" fmla="*/ 524852 w 724349"/>
                    <a:gd name="connsiteY4" fmla="*/ 2978 h 519515"/>
                    <a:gd name="connsiteX0" fmla="*/ 524852 w 724349"/>
                    <a:gd name="connsiteY0" fmla="*/ 0 h 521299"/>
                    <a:gd name="connsiteX1" fmla="*/ 724349 w 724349"/>
                    <a:gd name="connsiteY1" fmla="*/ 1784 h 521299"/>
                    <a:gd name="connsiteX2" fmla="*/ 189973 w 724349"/>
                    <a:gd name="connsiteY2" fmla="*/ 521299 h 521299"/>
                    <a:gd name="connsiteX3" fmla="*/ 0 w 724349"/>
                    <a:gd name="connsiteY3" fmla="*/ 520641 h 521299"/>
                    <a:gd name="connsiteX4" fmla="*/ 524852 w 724349"/>
                    <a:gd name="connsiteY4" fmla="*/ 0 h 521299"/>
                    <a:gd name="connsiteX0" fmla="*/ 524852 w 724349"/>
                    <a:gd name="connsiteY0" fmla="*/ 0 h 520641"/>
                    <a:gd name="connsiteX1" fmla="*/ 724349 w 724349"/>
                    <a:gd name="connsiteY1" fmla="*/ 1784 h 520641"/>
                    <a:gd name="connsiteX2" fmla="*/ 199498 w 724349"/>
                    <a:gd name="connsiteY2" fmla="*/ 518918 h 520641"/>
                    <a:gd name="connsiteX3" fmla="*/ 0 w 724349"/>
                    <a:gd name="connsiteY3" fmla="*/ 520641 h 520641"/>
                    <a:gd name="connsiteX4" fmla="*/ 524852 w 724349"/>
                    <a:gd name="connsiteY4" fmla="*/ 0 h 520641"/>
                    <a:gd name="connsiteX0" fmla="*/ 524852 w 724349"/>
                    <a:gd name="connsiteY0" fmla="*/ 0 h 521300"/>
                    <a:gd name="connsiteX1" fmla="*/ 724349 w 724349"/>
                    <a:gd name="connsiteY1" fmla="*/ 1784 h 521300"/>
                    <a:gd name="connsiteX2" fmla="*/ 194735 w 724349"/>
                    <a:gd name="connsiteY2" fmla="*/ 521300 h 521300"/>
                    <a:gd name="connsiteX3" fmla="*/ 0 w 724349"/>
                    <a:gd name="connsiteY3" fmla="*/ 520641 h 521300"/>
                    <a:gd name="connsiteX4" fmla="*/ 524852 w 724349"/>
                    <a:gd name="connsiteY4" fmla="*/ 0 h 521300"/>
                    <a:gd name="connsiteX0" fmla="*/ 524852 w 776737"/>
                    <a:gd name="connsiteY0" fmla="*/ 597 h 521897"/>
                    <a:gd name="connsiteX1" fmla="*/ 776737 w 776737"/>
                    <a:gd name="connsiteY1" fmla="*/ 0 h 521897"/>
                    <a:gd name="connsiteX2" fmla="*/ 194735 w 776737"/>
                    <a:gd name="connsiteY2" fmla="*/ 521897 h 521897"/>
                    <a:gd name="connsiteX3" fmla="*/ 0 w 776737"/>
                    <a:gd name="connsiteY3" fmla="*/ 521238 h 521897"/>
                    <a:gd name="connsiteX4" fmla="*/ 524852 w 776737"/>
                    <a:gd name="connsiteY4" fmla="*/ 597 h 521897"/>
                    <a:gd name="connsiteX0" fmla="*/ 632536 w 884421"/>
                    <a:gd name="connsiteY0" fmla="*/ 597 h 876703"/>
                    <a:gd name="connsiteX1" fmla="*/ 884421 w 884421"/>
                    <a:gd name="connsiteY1" fmla="*/ 0 h 876703"/>
                    <a:gd name="connsiteX2" fmla="*/ 0 w 884421"/>
                    <a:gd name="connsiteY2" fmla="*/ 876703 h 876703"/>
                    <a:gd name="connsiteX3" fmla="*/ 107684 w 884421"/>
                    <a:gd name="connsiteY3" fmla="*/ 521238 h 876703"/>
                    <a:gd name="connsiteX4" fmla="*/ 632536 w 884421"/>
                    <a:gd name="connsiteY4" fmla="*/ 597 h 876703"/>
                    <a:gd name="connsiteX0" fmla="*/ 879658 w 1131543"/>
                    <a:gd name="connsiteY0" fmla="*/ 597 h 876703"/>
                    <a:gd name="connsiteX1" fmla="*/ 1131543 w 1131543"/>
                    <a:gd name="connsiteY1" fmla="*/ 0 h 876703"/>
                    <a:gd name="connsiteX2" fmla="*/ 247122 w 1131543"/>
                    <a:gd name="connsiteY2" fmla="*/ 876703 h 876703"/>
                    <a:gd name="connsiteX3" fmla="*/ 0 w 1131543"/>
                    <a:gd name="connsiteY3" fmla="*/ 873663 h 876703"/>
                    <a:gd name="connsiteX4" fmla="*/ 879658 w 1131543"/>
                    <a:gd name="connsiteY4" fmla="*/ 597 h 876703"/>
                    <a:gd name="connsiteX0" fmla="*/ 879658 w 1131543"/>
                    <a:gd name="connsiteY0" fmla="*/ 597 h 876703"/>
                    <a:gd name="connsiteX1" fmla="*/ 1131543 w 1131543"/>
                    <a:gd name="connsiteY1" fmla="*/ 0 h 876703"/>
                    <a:gd name="connsiteX2" fmla="*/ 259028 w 1131543"/>
                    <a:gd name="connsiteY2" fmla="*/ 876703 h 876703"/>
                    <a:gd name="connsiteX3" fmla="*/ 0 w 1131543"/>
                    <a:gd name="connsiteY3" fmla="*/ 873663 h 876703"/>
                    <a:gd name="connsiteX4" fmla="*/ 879658 w 1131543"/>
                    <a:gd name="connsiteY4" fmla="*/ 597 h 876703"/>
                    <a:gd name="connsiteX0" fmla="*/ 882039 w 1133924"/>
                    <a:gd name="connsiteY0" fmla="*/ 597 h 876703"/>
                    <a:gd name="connsiteX1" fmla="*/ 1133924 w 1133924"/>
                    <a:gd name="connsiteY1" fmla="*/ 0 h 876703"/>
                    <a:gd name="connsiteX2" fmla="*/ 261409 w 1133924"/>
                    <a:gd name="connsiteY2" fmla="*/ 876703 h 876703"/>
                    <a:gd name="connsiteX3" fmla="*/ 0 w 1133924"/>
                    <a:gd name="connsiteY3" fmla="*/ 873663 h 876703"/>
                    <a:gd name="connsiteX4" fmla="*/ 882039 w 1133924"/>
                    <a:gd name="connsiteY4" fmla="*/ 597 h 876703"/>
                    <a:gd name="connsiteX0" fmla="*/ 884420 w 1136305"/>
                    <a:gd name="connsiteY0" fmla="*/ 597 h 878425"/>
                    <a:gd name="connsiteX1" fmla="*/ 1136305 w 1136305"/>
                    <a:gd name="connsiteY1" fmla="*/ 0 h 878425"/>
                    <a:gd name="connsiteX2" fmla="*/ 263790 w 1136305"/>
                    <a:gd name="connsiteY2" fmla="*/ 876703 h 878425"/>
                    <a:gd name="connsiteX3" fmla="*/ 0 w 1136305"/>
                    <a:gd name="connsiteY3" fmla="*/ 878425 h 878425"/>
                    <a:gd name="connsiteX4" fmla="*/ 884420 w 1136305"/>
                    <a:gd name="connsiteY4" fmla="*/ 597 h 878425"/>
                    <a:gd name="connsiteX0" fmla="*/ 620631 w 872516"/>
                    <a:gd name="connsiteY0" fmla="*/ 597 h 876703"/>
                    <a:gd name="connsiteX1" fmla="*/ 872516 w 872516"/>
                    <a:gd name="connsiteY1" fmla="*/ 0 h 876703"/>
                    <a:gd name="connsiteX2" fmla="*/ 1 w 872516"/>
                    <a:gd name="connsiteY2" fmla="*/ 876703 h 876703"/>
                    <a:gd name="connsiteX3" fmla="*/ 108901 w 872516"/>
                    <a:gd name="connsiteY3" fmla="*/ 606076 h 876703"/>
                    <a:gd name="connsiteX4" fmla="*/ 620631 w 872516"/>
                    <a:gd name="connsiteY4" fmla="*/ 597 h 876703"/>
                    <a:gd name="connsiteX0" fmla="*/ 769745 w 1021630"/>
                    <a:gd name="connsiteY0" fmla="*/ 597 h 876703"/>
                    <a:gd name="connsiteX1" fmla="*/ 1021630 w 1021630"/>
                    <a:gd name="connsiteY1" fmla="*/ 0 h 876703"/>
                    <a:gd name="connsiteX2" fmla="*/ 149115 w 1021630"/>
                    <a:gd name="connsiteY2" fmla="*/ 876703 h 876703"/>
                    <a:gd name="connsiteX3" fmla="*/ 0 w 1021630"/>
                    <a:gd name="connsiteY3" fmla="*/ 773307 h 876703"/>
                    <a:gd name="connsiteX4" fmla="*/ 769745 w 1021630"/>
                    <a:gd name="connsiteY4" fmla="*/ 597 h 876703"/>
                    <a:gd name="connsiteX0" fmla="*/ 769745 w 1021630"/>
                    <a:gd name="connsiteY0" fmla="*/ 597 h 773307"/>
                    <a:gd name="connsiteX1" fmla="*/ 1021630 w 1021630"/>
                    <a:gd name="connsiteY1" fmla="*/ 0 h 773307"/>
                    <a:gd name="connsiteX2" fmla="*/ 211230 w 1021630"/>
                    <a:gd name="connsiteY2" fmla="*/ 680803 h 773307"/>
                    <a:gd name="connsiteX3" fmla="*/ 0 w 1021630"/>
                    <a:gd name="connsiteY3" fmla="*/ 773307 h 773307"/>
                    <a:gd name="connsiteX4" fmla="*/ 769745 w 1021630"/>
                    <a:gd name="connsiteY4" fmla="*/ 597 h 773307"/>
                    <a:gd name="connsiteX0" fmla="*/ 769745 w 1021630"/>
                    <a:gd name="connsiteY0" fmla="*/ 597 h 776363"/>
                    <a:gd name="connsiteX1" fmla="*/ 1021630 w 1021630"/>
                    <a:gd name="connsiteY1" fmla="*/ 0 h 776363"/>
                    <a:gd name="connsiteX2" fmla="*/ 192117 w 1021630"/>
                    <a:gd name="connsiteY2" fmla="*/ 776363 h 776363"/>
                    <a:gd name="connsiteX3" fmla="*/ 0 w 1021630"/>
                    <a:gd name="connsiteY3" fmla="*/ 773307 h 776363"/>
                    <a:gd name="connsiteX4" fmla="*/ 769745 w 1021630"/>
                    <a:gd name="connsiteY4" fmla="*/ 597 h 776363"/>
                    <a:gd name="connsiteX0" fmla="*/ 769745 w 1021630"/>
                    <a:gd name="connsiteY0" fmla="*/ 597 h 781142"/>
                    <a:gd name="connsiteX1" fmla="*/ 1021630 w 1021630"/>
                    <a:gd name="connsiteY1" fmla="*/ 0 h 781142"/>
                    <a:gd name="connsiteX2" fmla="*/ 201673 w 1021630"/>
                    <a:gd name="connsiteY2" fmla="*/ 781142 h 781142"/>
                    <a:gd name="connsiteX3" fmla="*/ 0 w 1021630"/>
                    <a:gd name="connsiteY3" fmla="*/ 773307 h 781142"/>
                    <a:gd name="connsiteX4" fmla="*/ 769745 w 1021630"/>
                    <a:gd name="connsiteY4" fmla="*/ 597 h 781142"/>
                    <a:gd name="connsiteX0" fmla="*/ 798413 w 1050298"/>
                    <a:gd name="connsiteY0" fmla="*/ 597 h 787641"/>
                    <a:gd name="connsiteX1" fmla="*/ 1050298 w 1050298"/>
                    <a:gd name="connsiteY1" fmla="*/ 0 h 787641"/>
                    <a:gd name="connsiteX2" fmla="*/ 230341 w 1050298"/>
                    <a:gd name="connsiteY2" fmla="*/ 781142 h 787641"/>
                    <a:gd name="connsiteX3" fmla="*/ 0 w 1050298"/>
                    <a:gd name="connsiteY3" fmla="*/ 787641 h 787641"/>
                    <a:gd name="connsiteX4" fmla="*/ 798413 w 1050298"/>
                    <a:gd name="connsiteY4" fmla="*/ 597 h 787641"/>
                    <a:gd name="connsiteX0" fmla="*/ 798413 w 1026408"/>
                    <a:gd name="connsiteY0" fmla="*/ 597 h 787641"/>
                    <a:gd name="connsiteX1" fmla="*/ 1026408 w 1026408"/>
                    <a:gd name="connsiteY1" fmla="*/ 0 h 787641"/>
                    <a:gd name="connsiteX2" fmla="*/ 230341 w 1026408"/>
                    <a:gd name="connsiteY2" fmla="*/ 781142 h 787641"/>
                    <a:gd name="connsiteX3" fmla="*/ 0 w 1026408"/>
                    <a:gd name="connsiteY3" fmla="*/ 787641 h 787641"/>
                    <a:gd name="connsiteX4" fmla="*/ 798413 w 1026408"/>
                    <a:gd name="connsiteY4" fmla="*/ 597 h 787641"/>
                    <a:gd name="connsiteX0" fmla="*/ 798413 w 1026408"/>
                    <a:gd name="connsiteY0" fmla="*/ 597 h 787641"/>
                    <a:gd name="connsiteX1" fmla="*/ 1026408 w 1026408"/>
                    <a:gd name="connsiteY1" fmla="*/ 0 h 787641"/>
                    <a:gd name="connsiteX2" fmla="*/ 246490 w 1026408"/>
                    <a:gd name="connsiteY2" fmla="*/ 781142 h 787641"/>
                    <a:gd name="connsiteX3" fmla="*/ 0 w 1026408"/>
                    <a:gd name="connsiteY3" fmla="*/ 787641 h 787641"/>
                    <a:gd name="connsiteX4" fmla="*/ 798413 w 1026408"/>
                    <a:gd name="connsiteY4" fmla="*/ 597 h 787641"/>
                    <a:gd name="connsiteX0" fmla="*/ 798413 w 1026408"/>
                    <a:gd name="connsiteY0" fmla="*/ 597 h 787641"/>
                    <a:gd name="connsiteX1" fmla="*/ 1026408 w 1026408"/>
                    <a:gd name="connsiteY1" fmla="*/ 0 h 787641"/>
                    <a:gd name="connsiteX2" fmla="*/ 262217 w 1026408"/>
                    <a:gd name="connsiteY2" fmla="*/ 785075 h 787641"/>
                    <a:gd name="connsiteX3" fmla="*/ 0 w 1026408"/>
                    <a:gd name="connsiteY3" fmla="*/ 787641 h 787641"/>
                    <a:gd name="connsiteX4" fmla="*/ 798413 w 1026408"/>
                    <a:gd name="connsiteY4" fmla="*/ 597 h 787641"/>
                    <a:gd name="connsiteX0" fmla="*/ 782685 w 1010680"/>
                    <a:gd name="connsiteY0" fmla="*/ 597 h 787641"/>
                    <a:gd name="connsiteX1" fmla="*/ 1010680 w 1010680"/>
                    <a:gd name="connsiteY1" fmla="*/ 0 h 787641"/>
                    <a:gd name="connsiteX2" fmla="*/ 246489 w 1010680"/>
                    <a:gd name="connsiteY2" fmla="*/ 785075 h 787641"/>
                    <a:gd name="connsiteX3" fmla="*/ 0 w 1010680"/>
                    <a:gd name="connsiteY3" fmla="*/ 787641 h 787641"/>
                    <a:gd name="connsiteX4" fmla="*/ 782685 w 1010680"/>
                    <a:gd name="connsiteY4" fmla="*/ 597 h 787641"/>
                    <a:gd name="connsiteX0" fmla="*/ 759092 w 987087"/>
                    <a:gd name="connsiteY0" fmla="*/ 597 h 787641"/>
                    <a:gd name="connsiteX1" fmla="*/ 987087 w 987087"/>
                    <a:gd name="connsiteY1" fmla="*/ 0 h 787641"/>
                    <a:gd name="connsiteX2" fmla="*/ 222896 w 987087"/>
                    <a:gd name="connsiteY2" fmla="*/ 785075 h 787641"/>
                    <a:gd name="connsiteX3" fmla="*/ 0 w 987087"/>
                    <a:gd name="connsiteY3" fmla="*/ 787641 h 787641"/>
                    <a:gd name="connsiteX4" fmla="*/ 759092 w 987087"/>
                    <a:gd name="connsiteY4" fmla="*/ 597 h 787641"/>
                    <a:gd name="connsiteX0" fmla="*/ 786617 w 987087"/>
                    <a:gd name="connsiteY0" fmla="*/ 598 h 787641"/>
                    <a:gd name="connsiteX1" fmla="*/ 987087 w 987087"/>
                    <a:gd name="connsiteY1" fmla="*/ 0 h 787641"/>
                    <a:gd name="connsiteX2" fmla="*/ 222896 w 987087"/>
                    <a:gd name="connsiteY2" fmla="*/ 785075 h 787641"/>
                    <a:gd name="connsiteX3" fmla="*/ 0 w 987087"/>
                    <a:gd name="connsiteY3" fmla="*/ 787641 h 787641"/>
                    <a:gd name="connsiteX4" fmla="*/ 786617 w 987087"/>
                    <a:gd name="connsiteY4" fmla="*/ 598 h 787641"/>
                    <a:gd name="connsiteX0" fmla="*/ 786617 w 987087"/>
                    <a:gd name="connsiteY0" fmla="*/ 598 h 787641"/>
                    <a:gd name="connsiteX1" fmla="*/ 987087 w 987087"/>
                    <a:gd name="connsiteY1" fmla="*/ 0 h 787641"/>
                    <a:gd name="connsiteX2" fmla="*/ 246486 w 987087"/>
                    <a:gd name="connsiteY2" fmla="*/ 781143 h 787641"/>
                    <a:gd name="connsiteX3" fmla="*/ 0 w 987087"/>
                    <a:gd name="connsiteY3" fmla="*/ 787641 h 787641"/>
                    <a:gd name="connsiteX4" fmla="*/ 786617 w 987087"/>
                    <a:gd name="connsiteY4" fmla="*/ 598 h 787641"/>
                    <a:gd name="connsiteX0" fmla="*/ 751230 w 951700"/>
                    <a:gd name="connsiteY0" fmla="*/ 598 h 787641"/>
                    <a:gd name="connsiteX1" fmla="*/ 951700 w 951700"/>
                    <a:gd name="connsiteY1" fmla="*/ 0 h 787641"/>
                    <a:gd name="connsiteX2" fmla="*/ 211099 w 951700"/>
                    <a:gd name="connsiteY2" fmla="*/ 781143 h 787641"/>
                    <a:gd name="connsiteX3" fmla="*/ 0 w 951700"/>
                    <a:gd name="connsiteY3" fmla="*/ 787641 h 787641"/>
                    <a:gd name="connsiteX4" fmla="*/ 751230 w 951700"/>
                    <a:gd name="connsiteY4" fmla="*/ 598 h 7876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51700" h="787641">
                      <a:moveTo>
                        <a:pt x="751230" y="598"/>
                      </a:moveTo>
                      <a:lnTo>
                        <a:pt x="951700" y="0"/>
                      </a:lnTo>
                      <a:lnTo>
                        <a:pt x="211099" y="781143"/>
                      </a:lnTo>
                      <a:lnTo>
                        <a:pt x="0" y="787641"/>
                      </a:lnTo>
                      <a:lnTo>
                        <a:pt x="751230" y="598"/>
                      </a:lnTo>
                      <a:close/>
                    </a:path>
                  </a:pathLst>
                </a:custGeom>
                <a:solidFill>
                  <a:srgbClr val="53C47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685800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ru-RU" sz="14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Прямоугольник 1"/>
                <p:cNvSpPr/>
                <p:nvPr/>
              </p:nvSpPr>
              <p:spPr>
                <a:xfrm>
                  <a:off x="543669" y="690002"/>
                  <a:ext cx="625010" cy="316489"/>
                </a:xfrm>
                <a:custGeom>
                  <a:avLst/>
                  <a:gdLst>
                    <a:gd name="connsiteX0" fmla="*/ 0 w 691012"/>
                    <a:gd name="connsiteY0" fmla="*/ 0 h 521238"/>
                    <a:gd name="connsiteX1" fmla="*/ 691012 w 691012"/>
                    <a:gd name="connsiteY1" fmla="*/ 0 h 521238"/>
                    <a:gd name="connsiteX2" fmla="*/ 691012 w 691012"/>
                    <a:gd name="connsiteY2" fmla="*/ 521238 h 521238"/>
                    <a:gd name="connsiteX3" fmla="*/ 0 w 691012"/>
                    <a:gd name="connsiteY3" fmla="*/ 521238 h 521238"/>
                    <a:gd name="connsiteX4" fmla="*/ 0 w 691012"/>
                    <a:gd name="connsiteY4" fmla="*/ 0 h 521238"/>
                    <a:gd name="connsiteX0" fmla="*/ 0 w 691012"/>
                    <a:gd name="connsiteY0" fmla="*/ 0 h 619528"/>
                    <a:gd name="connsiteX1" fmla="*/ 691012 w 691012"/>
                    <a:gd name="connsiteY1" fmla="*/ 0 h 619528"/>
                    <a:gd name="connsiteX2" fmla="*/ 104248 w 691012"/>
                    <a:gd name="connsiteY2" fmla="*/ 619528 h 619528"/>
                    <a:gd name="connsiteX3" fmla="*/ 0 w 691012"/>
                    <a:gd name="connsiteY3" fmla="*/ 521238 h 619528"/>
                    <a:gd name="connsiteX4" fmla="*/ 0 w 691012"/>
                    <a:gd name="connsiteY4" fmla="*/ 0 h 619528"/>
                    <a:gd name="connsiteX0" fmla="*/ 586765 w 691012"/>
                    <a:gd name="connsiteY0" fmla="*/ 2978 h 619528"/>
                    <a:gd name="connsiteX1" fmla="*/ 691012 w 691012"/>
                    <a:gd name="connsiteY1" fmla="*/ 0 h 619528"/>
                    <a:gd name="connsiteX2" fmla="*/ 104248 w 691012"/>
                    <a:gd name="connsiteY2" fmla="*/ 619528 h 619528"/>
                    <a:gd name="connsiteX3" fmla="*/ 0 w 691012"/>
                    <a:gd name="connsiteY3" fmla="*/ 521238 h 619528"/>
                    <a:gd name="connsiteX4" fmla="*/ 586765 w 691012"/>
                    <a:gd name="connsiteY4" fmla="*/ 2978 h 619528"/>
                    <a:gd name="connsiteX0" fmla="*/ 498658 w 691012"/>
                    <a:gd name="connsiteY0" fmla="*/ 2978 h 619528"/>
                    <a:gd name="connsiteX1" fmla="*/ 691012 w 691012"/>
                    <a:gd name="connsiteY1" fmla="*/ 0 h 619528"/>
                    <a:gd name="connsiteX2" fmla="*/ 104248 w 691012"/>
                    <a:gd name="connsiteY2" fmla="*/ 619528 h 619528"/>
                    <a:gd name="connsiteX3" fmla="*/ 0 w 691012"/>
                    <a:gd name="connsiteY3" fmla="*/ 521238 h 619528"/>
                    <a:gd name="connsiteX4" fmla="*/ 498658 w 691012"/>
                    <a:gd name="connsiteY4" fmla="*/ 2978 h 619528"/>
                    <a:gd name="connsiteX0" fmla="*/ 498658 w 643387"/>
                    <a:gd name="connsiteY0" fmla="*/ 0 h 616550"/>
                    <a:gd name="connsiteX1" fmla="*/ 643387 w 643387"/>
                    <a:gd name="connsiteY1" fmla="*/ 1785 h 616550"/>
                    <a:gd name="connsiteX2" fmla="*/ 104248 w 643387"/>
                    <a:gd name="connsiteY2" fmla="*/ 616550 h 616550"/>
                    <a:gd name="connsiteX3" fmla="*/ 0 w 643387"/>
                    <a:gd name="connsiteY3" fmla="*/ 518260 h 616550"/>
                    <a:gd name="connsiteX4" fmla="*/ 498658 w 643387"/>
                    <a:gd name="connsiteY4" fmla="*/ 0 h 616550"/>
                    <a:gd name="connsiteX0" fmla="*/ 498658 w 691012"/>
                    <a:gd name="connsiteY0" fmla="*/ 597 h 617147"/>
                    <a:gd name="connsiteX1" fmla="*/ 691012 w 691012"/>
                    <a:gd name="connsiteY1" fmla="*/ 0 h 617147"/>
                    <a:gd name="connsiteX2" fmla="*/ 104248 w 691012"/>
                    <a:gd name="connsiteY2" fmla="*/ 617147 h 617147"/>
                    <a:gd name="connsiteX3" fmla="*/ 0 w 691012"/>
                    <a:gd name="connsiteY3" fmla="*/ 518857 h 617147"/>
                    <a:gd name="connsiteX4" fmla="*/ 498658 w 691012"/>
                    <a:gd name="connsiteY4" fmla="*/ 597 h 617147"/>
                    <a:gd name="connsiteX0" fmla="*/ 517708 w 710062"/>
                    <a:gd name="connsiteY0" fmla="*/ 597 h 617147"/>
                    <a:gd name="connsiteX1" fmla="*/ 710062 w 710062"/>
                    <a:gd name="connsiteY1" fmla="*/ 0 h 617147"/>
                    <a:gd name="connsiteX2" fmla="*/ 123298 w 710062"/>
                    <a:gd name="connsiteY2" fmla="*/ 617147 h 617147"/>
                    <a:gd name="connsiteX3" fmla="*/ 0 w 710062"/>
                    <a:gd name="connsiteY3" fmla="*/ 509332 h 617147"/>
                    <a:gd name="connsiteX4" fmla="*/ 517708 w 710062"/>
                    <a:gd name="connsiteY4" fmla="*/ 597 h 617147"/>
                    <a:gd name="connsiteX0" fmla="*/ 517708 w 710062"/>
                    <a:gd name="connsiteY0" fmla="*/ 597 h 509332"/>
                    <a:gd name="connsiteX1" fmla="*/ 710062 w 710062"/>
                    <a:gd name="connsiteY1" fmla="*/ 0 h 509332"/>
                    <a:gd name="connsiteX2" fmla="*/ 130442 w 710062"/>
                    <a:gd name="connsiteY2" fmla="*/ 479034 h 509332"/>
                    <a:gd name="connsiteX3" fmla="*/ 0 w 710062"/>
                    <a:gd name="connsiteY3" fmla="*/ 509332 h 509332"/>
                    <a:gd name="connsiteX4" fmla="*/ 517708 w 710062"/>
                    <a:gd name="connsiteY4" fmla="*/ 597 h 509332"/>
                    <a:gd name="connsiteX0" fmla="*/ 517708 w 710062"/>
                    <a:gd name="connsiteY0" fmla="*/ 597 h 509332"/>
                    <a:gd name="connsiteX1" fmla="*/ 710062 w 710062"/>
                    <a:gd name="connsiteY1" fmla="*/ 0 h 509332"/>
                    <a:gd name="connsiteX2" fmla="*/ 192354 w 710062"/>
                    <a:gd name="connsiteY2" fmla="*/ 507609 h 509332"/>
                    <a:gd name="connsiteX3" fmla="*/ 0 w 710062"/>
                    <a:gd name="connsiteY3" fmla="*/ 509332 h 509332"/>
                    <a:gd name="connsiteX4" fmla="*/ 517708 w 710062"/>
                    <a:gd name="connsiteY4" fmla="*/ 597 h 509332"/>
                    <a:gd name="connsiteX0" fmla="*/ 524852 w 717206"/>
                    <a:gd name="connsiteY0" fmla="*/ 597 h 516476"/>
                    <a:gd name="connsiteX1" fmla="*/ 717206 w 717206"/>
                    <a:gd name="connsiteY1" fmla="*/ 0 h 516476"/>
                    <a:gd name="connsiteX2" fmla="*/ 199498 w 717206"/>
                    <a:gd name="connsiteY2" fmla="*/ 507609 h 516476"/>
                    <a:gd name="connsiteX3" fmla="*/ 0 w 717206"/>
                    <a:gd name="connsiteY3" fmla="*/ 516476 h 516476"/>
                    <a:gd name="connsiteX4" fmla="*/ 524852 w 717206"/>
                    <a:gd name="connsiteY4" fmla="*/ 597 h 516476"/>
                    <a:gd name="connsiteX0" fmla="*/ 524852 w 717206"/>
                    <a:gd name="connsiteY0" fmla="*/ 597 h 517134"/>
                    <a:gd name="connsiteX1" fmla="*/ 717206 w 717206"/>
                    <a:gd name="connsiteY1" fmla="*/ 0 h 517134"/>
                    <a:gd name="connsiteX2" fmla="*/ 189973 w 717206"/>
                    <a:gd name="connsiteY2" fmla="*/ 517134 h 517134"/>
                    <a:gd name="connsiteX3" fmla="*/ 0 w 717206"/>
                    <a:gd name="connsiteY3" fmla="*/ 516476 h 517134"/>
                    <a:gd name="connsiteX4" fmla="*/ 524852 w 717206"/>
                    <a:gd name="connsiteY4" fmla="*/ 597 h 517134"/>
                    <a:gd name="connsiteX0" fmla="*/ 524852 w 724349"/>
                    <a:gd name="connsiteY0" fmla="*/ 2978 h 519515"/>
                    <a:gd name="connsiteX1" fmla="*/ 724349 w 724349"/>
                    <a:gd name="connsiteY1" fmla="*/ 0 h 519515"/>
                    <a:gd name="connsiteX2" fmla="*/ 189973 w 724349"/>
                    <a:gd name="connsiteY2" fmla="*/ 519515 h 519515"/>
                    <a:gd name="connsiteX3" fmla="*/ 0 w 724349"/>
                    <a:gd name="connsiteY3" fmla="*/ 518857 h 519515"/>
                    <a:gd name="connsiteX4" fmla="*/ 524852 w 724349"/>
                    <a:gd name="connsiteY4" fmla="*/ 2978 h 519515"/>
                    <a:gd name="connsiteX0" fmla="*/ 524852 w 724349"/>
                    <a:gd name="connsiteY0" fmla="*/ 0 h 521299"/>
                    <a:gd name="connsiteX1" fmla="*/ 724349 w 724349"/>
                    <a:gd name="connsiteY1" fmla="*/ 1784 h 521299"/>
                    <a:gd name="connsiteX2" fmla="*/ 189973 w 724349"/>
                    <a:gd name="connsiteY2" fmla="*/ 521299 h 521299"/>
                    <a:gd name="connsiteX3" fmla="*/ 0 w 724349"/>
                    <a:gd name="connsiteY3" fmla="*/ 520641 h 521299"/>
                    <a:gd name="connsiteX4" fmla="*/ 524852 w 724349"/>
                    <a:gd name="connsiteY4" fmla="*/ 0 h 521299"/>
                    <a:gd name="connsiteX0" fmla="*/ 524852 w 724349"/>
                    <a:gd name="connsiteY0" fmla="*/ 0 h 520641"/>
                    <a:gd name="connsiteX1" fmla="*/ 724349 w 724349"/>
                    <a:gd name="connsiteY1" fmla="*/ 1784 h 520641"/>
                    <a:gd name="connsiteX2" fmla="*/ 199498 w 724349"/>
                    <a:gd name="connsiteY2" fmla="*/ 518918 h 520641"/>
                    <a:gd name="connsiteX3" fmla="*/ 0 w 724349"/>
                    <a:gd name="connsiteY3" fmla="*/ 520641 h 520641"/>
                    <a:gd name="connsiteX4" fmla="*/ 524852 w 724349"/>
                    <a:gd name="connsiteY4" fmla="*/ 0 h 520641"/>
                    <a:gd name="connsiteX0" fmla="*/ 524852 w 724349"/>
                    <a:gd name="connsiteY0" fmla="*/ 0 h 521300"/>
                    <a:gd name="connsiteX1" fmla="*/ 724349 w 724349"/>
                    <a:gd name="connsiteY1" fmla="*/ 1784 h 521300"/>
                    <a:gd name="connsiteX2" fmla="*/ 194735 w 724349"/>
                    <a:gd name="connsiteY2" fmla="*/ 521300 h 521300"/>
                    <a:gd name="connsiteX3" fmla="*/ 0 w 724349"/>
                    <a:gd name="connsiteY3" fmla="*/ 520641 h 521300"/>
                    <a:gd name="connsiteX4" fmla="*/ 524852 w 724349"/>
                    <a:gd name="connsiteY4" fmla="*/ 0 h 521300"/>
                    <a:gd name="connsiteX0" fmla="*/ 524852 w 776737"/>
                    <a:gd name="connsiteY0" fmla="*/ 597 h 521897"/>
                    <a:gd name="connsiteX1" fmla="*/ 776737 w 776737"/>
                    <a:gd name="connsiteY1" fmla="*/ 0 h 521897"/>
                    <a:gd name="connsiteX2" fmla="*/ 194735 w 776737"/>
                    <a:gd name="connsiteY2" fmla="*/ 521897 h 521897"/>
                    <a:gd name="connsiteX3" fmla="*/ 0 w 776737"/>
                    <a:gd name="connsiteY3" fmla="*/ 521238 h 521897"/>
                    <a:gd name="connsiteX4" fmla="*/ 524852 w 776737"/>
                    <a:gd name="connsiteY4" fmla="*/ 597 h 521897"/>
                    <a:gd name="connsiteX0" fmla="*/ 632536 w 884421"/>
                    <a:gd name="connsiteY0" fmla="*/ 597 h 876703"/>
                    <a:gd name="connsiteX1" fmla="*/ 884421 w 884421"/>
                    <a:gd name="connsiteY1" fmla="*/ 0 h 876703"/>
                    <a:gd name="connsiteX2" fmla="*/ 0 w 884421"/>
                    <a:gd name="connsiteY2" fmla="*/ 876703 h 876703"/>
                    <a:gd name="connsiteX3" fmla="*/ 107684 w 884421"/>
                    <a:gd name="connsiteY3" fmla="*/ 521238 h 876703"/>
                    <a:gd name="connsiteX4" fmla="*/ 632536 w 884421"/>
                    <a:gd name="connsiteY4" fmla="*/ 597 h 876703"/>
                    <a:gd name="connsiteX0" fmla="*/ 879658 w 1131543"/>
                    <a:gd name="connsiteY0" fmla="*/ 597 h 876703"/>
                    <a:gd name="connsiteX1" fmla="*/ 1131543 w 1131543"/>
                    <a:gd name="connsiteY1" fmla="*/ 0 h 876703"/>
                    <a:gd name="connsiteX2" fmla="*/ 247122 w 1131543"/>
                    <a:gd name="connsiteY2" fmla="*/ 876703 h 876703"/>
                    <a:gd name="connsiteX3" fmla="*/ 0 w 1131543"/>
                    <a:gd name="connsiteY3" fmla="*/ 873663 h 876703"/>
                    <a:gd name="connsiteX4" fmla="*/ 879658 w 1131543"/>
                    <a:gd name="connsiteY4" fmla="*/ 597 h 876703"/>
                    <a:gd name="connsiteX0" fmla="*/ 879658 w 1131543"/>
                    <a:gd name="connsiteY0" fmla="*/ 597 h 876703"/>
                    <a:gd name="connsiteX1" fmla="*/ 1131543 w 1131543"/>
                    <a:gd name="connsiteY1" fmla="*/ 0 h 876703"/>
                    <a:gd name="connsiteX2" fmla="*/ 259028 w 1131543"/>
                    <a:gd name="connsiteY2" fmla="*/ 876703 h 876703"/>
                    <a:gd name="connsiteX3" fmla="*/ 0 w 1131543"/>
                    <a:gd name="connsiteY3" fmla="*/ 873663 h 876703"/>
                    <a:gd name="connsiteX4" fmla="*/ 879658 w 1131543"/>
                    <a:gd name="connsiteY4" fmla="*/ 597 h 876703"/>
                    <a:gd name="connsiteX0" fmla="*/ 882039 w 1133924"/>
                    <a:gd name="connsiteY0" fmla="*/ 597 h 876703"/>
                    <a:gd name="connsiteX1" fmla="*/ 1133924 w 1133924"/>
                    <a:gd name="connsiteY1" fmla="*/ 0 h 876703"/>
                    <a:gd name="connsiteX2" fmla="*/ 261409 w 1133924"/>
                    <a:gd name="connsiteY2" fmla="*/ 876703 h 876703"/>
                    <a:gd name="connsiteX3" fmla="*/ 0 w 1133924"/>
                    <a:gd name="connsiteY3" fmla="*/ 873663 h 876703"/>
                    <a:gd name="connsiteX4" fmla="*/ 882039 w 1133924"/>
                    <a:gd name="connsiteY4" fmla="*/ 597 h 876703"/>
                    <a:gd name="connsiteX0" fmla="*/ 884420 w 1136305"/>
                    <a:gd name="connsiteY0" fmla="*/ 597 h 878425"/>
                    <a:gd name="connsiteX1" fmla="*/ 1136305 w 1136305"/>
                    <a:gd name="connsiteY1" fmla="*/ 0 h 878425"/>
                    <a:gd name="connsiteX2" fmla="*/ 263790 w 1136305"/>
                    <a:gd name="connsiteY2" fmla="*/ 876703 h 878425"/>
                    <a:gd name="connsiteX3" fmla="*/ 0 w 1136305"/>
                    <a:gd name="connsiteY3" fmla="*/ 878425 h 878425"/>
                    <a:gd name="connsiteX4" fmla="*/ 884420 w 1136305"/>
                    <a:gd name="connsiteY4" fmla="*/ 597 h 878425"/>
                    <a:gd name="connsiteX0" fmla="*/ 620631 w 872516"/>
                    <a:gd name="connsiteY0" fmla="*/ 597 h 876703"/>
                    <a:gd name="connsiteX1" fmla="*/ 872516 w 872516"/>
                    <a:gd name="connsiteY1" fmla="*/ 0 h 876703"/>
                    <a:gd name="connsiteX2" fmla="*/ 1 w 872516"/>
                    <a:gd name="connsiteY2" fmla="*/ 876703 h 876703"/>
                    <a:gd name="connsiteX3" fmla="*/ 108901 w 872516"/>
                    <a:gd name="connsiteY3" fmla="*/ 606076 h 876703"/>
                    <a:gd name="connsiteX4" fmla="*/ 620631 w 872516"/>
                    <a:gd name="connsiteY4" fmla="*/ 597 h 876703"/>
                    <a:gd name="connsiteX0" fmla="*/ 769745 w 1021630"/>
                    <a:gd name="connsiteY0" fmla="*/ 597 h 876703"/>
                    <a:gd name="connsiteX1" fmla="*/ 1021630 w 1021630"/>
                    <a:gd name="connsiteY1" fmla="*/ 0 h 876703"/>
                    <a:gd name="connsiteX2" fmla="*/ 149115 w 1021630"/>
                    <a:gd name="connsiteY2" fmla="*/ 876703 h 876703"/>
                    <a:gd name="connsiteX3" fmla="*/ 0 w 1021630"/>
                    <a:gd name="connsiteY3" fmla="*/ 773307 h 876703"/>
                    <a:gd name="connsiteX4" fmla="*/ 769745 w 1021630"/>
                    <a:gd name="connsiteY4" fmla="*/ 597 h 876703"/>
                    <a:gd name="connsiteX0" fmla="*/ 769745 w 1021630"/>
                    <a:gd name="connsiteY0" fmla="*/ 597 h 773307"/>
                    <a:gd name="connsiteX1" fmla="*/ 1021630 w 1021630"/>
                    <a:gd name="connsiteY1" fmla="*/ 0 h 773307"/>
                    <a:gd name="connsiteX2" fmla="*/ 211230 w 1021630"/>
                    <a:gd name="connsiteY2" fmla="*/ 680803 h 773307"/>
                    <a:gd name="connsiteX3" fmla="*/ 0 w 1021630"/>
                    <a:gd name="connsiteY3" fmla="*/ 773307 h 773307"/>
                    <a:gd name="connsiteX4" fmla="*/ 769745 w 1021630"/>
                    <a:gd name="connsiteY4" fmla="*/ 597 h 773307"/>
                    <a:gd name="connsiteX0" fmla="*/ 769745 w 1021630"/>
                    <a:gd name="connsiteY0" fmla="*/ 597 h 776363"/>
                    <a:gd name="connsiteX1" fmla="*/ 1021630 w 1021630"/>
                    <a:gd name="connsiteY1" fmla="*/ 0 h 776363"/>
                    <a:gd name="connsiteX2" fmla="*/ 192117 w 1021630"/>
                    <a:gd name="connsiteY2" fmla="*/ 776363 h 776363"/>
                    <a:gd name="connsiteX3" fmla="*/ 0 w 1021630"/>
                    <a:gd name="connsiteY3" fmla="*/ 773307 h 776363"/>
                    <a:gd name="connsiteX4" fmla="*/ 769745 w 1021630"/>
                    <a:gd name="connsiteY4" fmla="*/ 597 h 776363"/>
                    <a:gd name="connsiteX0" fmla="*/ 769745 w 1021630"/>
                    <a:gd name="connsiteY0" fmla="*/ 597 h 781142"/>
                    <a:gd name="connsiteX1" fmla="*/ 1021630 w 1021630"/>
                    <a:gd name="connsiteY1" fmla="*/ 0 h 781142"/>
                    <a:gd name="connsiteX2" fmla="*/ 201673 w 1021630"/>
                    <a:gd name="connsiteY2" fmla="*/ 781142 h 781142"/>
                    <a:gd name="connsiteX3" fmla="*/ 0 w 1021630"/>
                    <a:gd name="connsiteY3" fmla="*/ 773307 h 781142"/>
                    <a:gd name="connsiteX4" fmla="*/ 769745 w 1021630"/>
                    <a:gd name="connsiteY4" fmla="*/ 597 h 781142"/>
                    <a:gd name="connsiteX0" fmla="*/ 798413 w 1050298"/>
                    <a:gd name="connsiteY0" fmla="*/ 597 h 787641"/>
                    <a:gd name="connsiteX1" fmla="*/ 1050298 w 1050298"/>
                    <a:gd name="connsiteY1" fmla="*/ 0 h 787641"/>
                    <a:gd name="connsiteX2" fmla="*/ 230341 w 1050298"/>
                    <a:gd name="connsiteY2" fmla="*/ 781142 h 787641"/>
                    <a:gd name="connsiteX3" fmla="*/ 0 w 1050298"/>
                    <a:gd name="connsiteY3" fmla="*/ 787641 h 787641"/>
                    <a:gd name="connsiteX4" fmla="*/ 798413 w 1050298"/>
                    <a:gd name="connsiteY4" fmla="*/ 597 h 787641"/>
                    <a:gd name="connsiteX0" fmla="*/ 798413 w 1026408"/>
                    <a:gd name="connsiteY0" fmla="*/ 597 h 787641"/>
                    <a:gd name="connsiteX1" fmla="*/ 1026408 w 1026408"/>
                    <a:gd name="connsiteY1" fmla="*/ 0 h 787641"/>
                    <a:gd name="connsiteX2" fmla="*/ 230341 w 1026408"/>
                    <a:gd name="connsiteY2" fmla="*/ 781142 h 787641"/>
                    <a:gd name="connsiteX3" fmla="*/ 0 w 1026408"/>
                    <a:gd name="connsiteY3" fmla="*/ 787641 h 787641"/>
                    <a:gd name="connsiteX4" fmla="*/ 798413 w 1026408"/>
                    <a:gd name="connsiteY4" fmla="*/ 597 h 787641"/>
                    <a:gd name="connsiteX0" fmla="*/ 798413 w 1026408"/>
                    <a:gd name="connsiteY0" fmla="*/ 597 h 787641"/>
                    <a:gd name="connsiteX1" fmla="*/ 1026408 w 1026408"/>
                    <a:gd name="connsiteY1" fmla="*/ 0 h 787641"/>
                    <a:gd name="connsiteX2" fmla="*/ 246490 w 1026408"/>
                    <a:gd name="connsiteY2" fmla="*/ 781142 h 787641"/>
                    <a:gd name="connsiteX3" fmla="*/ 0 w 1026408"/>
                    <a:gd name="connsiteY3" fmla="*/ 787641 h 787641"/>
                    <a:gd name="connsiteX4" fmla="*/ 798413 w 1026408"/>
                    <a:gd name="connsiteY4" fmla="*/ 597 h 787641"/>
                    <a:gd name="connsiteX0" fmla="*/ 798413 w 1361487"/>
                    <a:gd name="connsiteY0" fmla="*/ -1 h 787043"/>
                    <a:gd name="connsiteX1" fmla="*/ 1361487 w 1361487"/>
                    <a:gd name="connsiteY1" fmla="*/ 3439 h 787043"/>
                    <a:gd name="connsiteX2" fmla="*/ 246490 w 1361487"/>
                    <a:gd name="connsiteY2" fmla="*/ 780544 h 787043"/>
                    <a:gd name="connsiteX3" fmla="*/ 0 w 1361487"/>
                    <a:gd name="connsiteY3" fmla="*/ 787043 h 787043"/>
                    <a:gd name="connsiteX4" fmla="*/ 798413 w 1361487"/>
                    <a:gd name="connsiteY4" fmla="*/ -1 h 787043"/>
                    <a:gd name="connsiteX0" fmla="*/ 798413 w 1361487"/>
                    <a:gd name="connsiteY0" fmla="*/ 1 h 787045"/>
                    <a:gd name="connsiteX1" fmla="*/ 1361487 w 1361487"/>
                    <a:gd name="connsiteY1" fmla="*/ 3441 h 787045"/>
                    <a:gd name="connsiteX2" fmla="*/ 823791 w 1361487"/>
                    <a:gd name="connsiteY2" fmla="*/ 538320 h 787045"/>
                    <a:gd name="connsiteX3" fmla="*/ 0 w 1361487"/>
                    <a:gd name="connsiteY3" fmla="*/ 787045 h 787045"/>
                    <a:gd name="connsiteX4" fmla="*/ 798413 w 1361487"/>
                    <a:gd name="connsiteY4" fmla="*/ 1 h 787045"/>
                    <a:gd name="connsiteX0" fmla="*/ 108071 w 671145"/>
                    <a:gd name="connsiteY0" fmla="*/ -1 h 538318"/>
                    <a:gd name="connsiteX1" fmla="*/ 671145 w 671145"/>
                    <a:gd name="connsiteY1" fmla="*/ 3439 h 538318"/>
                    <a:gd name="connsiteX2" fmla="*/ 133449 w 671145"/>
                    <a:gd name="connsiteY2" fmla="*/ 538318 h 538318"/>
                    <a:gd name="connsiteX3" fmla="*/ 0 w 671145"/>
                    <a:gd name="connsiteY3" fmla="*/ 355075 h 538318"/>
                    <a:gd name="connsiteX4" fmla="*/ 108071 w 671145"/>
                    <a:gd name="connsiteY4" fmla="*/ -1 h 538318"/>
                    <a:gd name="connsiteX0" fmla="*/ 527928 w 1091002"/>
                    <a:gd name="connsiteY0" fmla="*/ 1 h 538320"/>
                    <a:gd name="connsiteX1" fmla="*/ 1091002 w 1091002"/>
                    <a:gd name="connsiteY1" fmla="*/ 3441 h 538320"/>
                    <a:gd name="connsiteX2" fmla="*/ 553306 w 1091002"/>
                    <a:gd name="connsiteY2" fmla="*/ 538320 h 538320"/>
                    <a:gd name="connsiteX3" fmla="*/ 0 w 1091002"/>
                    <a:gd name="connsiteY3" fmla="*/ 536745 h 538320"/>
                    <a:gd name="connsiteX4" fmla="*/ 527928 w 1091002"/>
                    <a:gd name="connsiteY4" fmla="*/ 1 h 538320"/>
                    <a:gd name="connsiteX0" fmla="*/ 527928 w 1091002"/>
                    <a:gd name="connsiteY0" fmla="*/ -1 h 536743"/>
                    <a:gd name="connsiteX1" fmla="*/ 1091002 w 1091002"/>
                    <a:gd name="connsiteY1" fmla="*/ 3439 h 536743"/>
                    <a:gd name="connsiteX2" fmla="*/ 572967 w 1091002"/>
                    <a:gd name="connsiteY2" fmla="*/ 522590 h 536743"/>
                    <a:gd name="connsiteX3" fmla="*/ 0 w 1091002"/>
                    <a:gd name="connsiteY3" fmla="*/ 536743 h 536743"/>
                    <a:gd name="connsiteX4" fmla="*/ 527928 w 1091002"/>
                    <a:gd name="connsiteY4" fmla="*/ -1 h 536743"/>
                    <a:gd name="connsiteX0" fmla="*/ 508269 w 1071343"/>
                    <a:gd name="connsiteY0" fmla="*/ 1 h 522592"/>
                    <a:gd name="connsiteX1" fmla="*/ 1071343 w 1071343"/>
                    <a:gd name="connsiteY1" fmla="*/ 3441 h 522592"/>
                    <a:gd name="connsiteX2" fmla="*/ 553308 w 1071343"/>
                    <a:gd name="connsiteY2" fmla="*/ 522592 h 522592"/>
                    <a:gd name="connsiteX3" fmla="*/ 0 w 1071343"/>
                    <a:gd name="connsiteY3" fmla="*/ 521017 h 522592"/>
                    <a:gd name="connsiteX4" fmla="*/ 508269 w 1071343"/>
                    <a:gd name="connsiteY4" fmla="*/ 1 h 522592"/>
                    <a:gd name="connsiteX0" fmla="*/ 535794 w 1071343"/>
                    <a:gd name="connsiteY0" fmla="*/ 0 h 522590"/>
                    <a:gd name="connsiteX1" fmla="*/ 1071343 w 1071343"/>
                    <a:gd name="connsiteY1" fmla="*/ 3439 h 522590"/>
                    <a:gd name="connsiteX2" fmla="*/ 553308 w 1071343"/>
                    <a:gd name="connsiteY2" fmla="*/ 522590 h 522590"/>
                    <a:gd name="connsiteX3" fmla="*/ 0 w 1071343"/>
                    <a:gd name="connsiteY3" fmla="*/ 521015 h 522590"/>
                    <a:gd name="connsiteX4" fmla="*/ 535794 w 1071343"/>
                    <a:gd name="connsiteY4" fmla="*/ 0 h 522590"/>
                    <a:gd name="connsiteX0" fmla="*/ 496475 w 1032024"/>
                    <a:gd name="connsiteY0" fmla="*/ 0 h 522590"/>
                    <a:gd name="connsiteX1" fmla="*/ 1032024 w 1032024"/>
                    <a:gd name="connsiteY1" fmla="*/ 3439 h 522590"/>
                    <a:gd name="connsiteX2" fmla="*/ 513989 w 1032024"/>
                    <a:gd name="connsiteY2" fmla="*/ 522590 h 522590"/>
                    <a:gd name="connsiteX3" fmla="*/ 0 w 1032024"/>
                    <a:gd name="connsiteY3" fmla="*/ 521015 h 522590"/>
                    <a:gd name="connsiteX4" fmla="*/ 496475 w 1032024"/>
                    <a:gd name="connsiteY4" fmla="*/ 0 h 5225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32024" h="522590">
                      <a:moveTo>
                        <a:pt x="496475" y="0"/>
                      </a:moveTo>
                      <a:lnTo>
                        <a:pt x="1032024" y="3439"/>
                      </a:lnTo>
                      <a:lnTo>
                        <a:pt x="513989" y="522590"/>
                      </a:lnTo>
                      <a:lnTo>
                        <a:pt x="0" y="521015"/>
                      </a:lnTo>
                      <a:lnTo>
                        <a:pt x="496475" y="0"/>
                      </a:lnTo>
                      <a:close/>
                    </a:path>
                  </a:pathLst>
                </a:custGeom>
                <a:solidFill>
                  <a:srgbClr val="22853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685800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ru-RU" sz="14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2" name="Группа 51"/>
              <p:cNvGrpSpPr/>
              <p:nvPr/>
            </p:nvGrpSpPr>
            <p:grpSpPr>
              <a:xfrm>
                <a:off x="214859" y="3028850"/>
                <a:ext cx="1626126" cy="332052"/>
                <a:chOff x="238155" y="3028850"/>
                <a:chExt cx="1626126" cy="332052"/>
              </a:xfrm>
            </p:grpSpPr>
            <p:pic>
              <p:nvPicPr>
                <p:cNvPr id="50" name="Рисунок 49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944" r="29066" b="45563"/>
                <a:stretch/>
              </p:blipFill>
              <p:spPr>
                <a:xfrm>
                  <a:off x="238155" y="3028850"/>
                  <a:ext cx="193220" cy="332052"/>
                </a:xfrm>
                <a:prstGeom prst="rect">
                  <a:avLst/>
                </a:prstGeom>
              </p:spPr>
            </p:pic>
            <p:sp>
              <p:nvSpPr>
                <p:cNvPr id="51" name="TextBox 50"/>
                <p:cNvSpPr txBox="1"/>
                <p:nvPr/>
              </p:nvSpPr>
              <p:spPr>
                <a:xfrm>
                  <a:off x="441731" y="3037497"/>
                  <a:ext cx="1422550" cy="2308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 defTabSz="685800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ru-RU" sz="1400" b="1" dirty="0">
                      <a:solidFill>
                        <a:prstClr val="black"/>
                      </a:solidFill>
                      <a:latin typeface="Calibri Light"/>
                      <a:ea typeface="+mn-ea"/>
                    </a:rPr>
                    <a:t>Кубанский ГАУ</a:t>
                  </a:r>
                </a:p>
              </p:txBody>
            </p:sp>
          </p:grpSp>
        </p:grpSp>
        <p:grpSp>
          <p:nvGrpSpPr>
            <p:cNvPr id="57" name="Группа 56"/>
            <p:cNvGrpSpPr/>
            <p:nvPr/>
          </p:nvGrpSpPr>
          <p:grpSpPr>
            <a:xfrm>
              <a:off x="2381" y="4438676"/>
              <a:ext cx="9146315" cy="714651"/>
              <a:chOff x="2381" y="4435058"/>
              <a:chExt cx="9146315" cy="714651"/>
            </a:xfrm>
          </p:grpSpPr>
          <p:sp>
            <p:nvSpPr>
              <p:cNvPr id="58" name="Прямоугольник 57"/>
              <p:cNvSpPr/>
              <p:nvPr/>
            </p:nvSpPr>
            <p:spPr>
              <a:xfrm>
                <a:off x="2381" y="4897709"/>
                <a:ext cx="9141619" cy="252000"/>
              </a:xfrm>
              <a:prstGeom prst="rect">
                <a:avLst/>
              </a:prstGeom>
              <a:solidFill>
                <a:srgbClr val="E7F5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85800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ru-RU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Равнобедренный треугольник 4"/>
              <p:cNvSpPr>
                <a:spLocks noChangeAspect="1"/>
              </p:cNvSpPr>
              <p:nvPr/>
            </p:nvSpPr>
            <p:spPr>
              <a:xfrm>
                <a:off x="9008944" y="5013812"/>
                <a:ext cx="135056" cy="133207"/>
              </a:xfrm>
              <a:custGeom>
                <a:avLst/>
                <a:gdLst>
                  <a:gd name="connsiteX0" fmla="*/ 0 w 602457"/>
                  <a:gd name="connsiteY0" fmla="*/ 540544 h 540544"/>
                  <a:gd name="connsiteX1" fmla="*/ 301229 w 602457"/>
                  <a:gd name="connsiteY1" fmla="*/ 0 h 540544"/>
                  <a:gd name="connsiteX2" fmla="*/ 602457 w 602457"/>
                  <a:gd name="connsiteY2" fmla="*/ 540544 h 540544"/>
                  <a:gd name="connsiteX3" fmla="*/ 0 w 602457"/>
                  <a:gd name="connsiteY3" fmla="*/ 540544 h 540544"/>
                  <a:gd name="connsiteX0" fmla="*/ 0 w 606029"/>
                  <a:gd name="connsiteY0" fmla="*/ 428626 h 428626"/>
                  <a:gd name="connsiteX1" fmla="*/ 606029 w 606029"/>
                  <a:gd name="connsiteY1" fmla="*/ 0 h 428626"/>
                  <a:gd name="connsiteX2" fmla="*/ 602457 w 606029"/>
                  <a:gd name="connsiteY2" fmla="*/ 428626 h 428626"/>
                  <a:gd name="connsiteX3" fmla="*/ 0 w 606029"/>
                  <a:gd name="connsiteY3" fmla="*/ 428626 h 428626"/>
                  <a:gd name="connsiteX0" fmla="*/ 0 w 260747"/>
                  <a:gd name="connsiteY0" fmla="*/ 342901 h 428626"/>
                  <a:gd name="connsiteX1" fmla="*/ 260747 w 260747"/>
                  <a:gd name="connsiteY1" fmla="*/ 0 h 428626"/>
                  <a:gd name="connsiteX2" fmla="*/ 257175 w 260747"/>
                  <a:gd name="connsiteY2" fmla="*/ 428626 h 428626"/>
                  <a:gd name="connsiteX3" fmla="*/ 0 w 260747"/>
                  <a:gd name="connsiteY3" fmla="*/ 342901 h 428626"/>
                  <a:gd name="connsiteX0" fmla="*/ 0 w 434578"/>
                  <a:gd name="connsiteY0" fmla="*/ 428626 h 428626"/>
                  <a:gd name="connsiteX1" fmla="*/ 434578 w 434578"/>
                  <a:gd name="connsiteY1" fmla="*/ 0 h 428626"/>
                  <a:gd name="connsiteX2" fmla="*/ 431006 w 434578"/>
                  <a:gd name="connsiteY2" fmla="*/ 428626 h 428626"/>
                  <a:gd name="connsiteX3" fmla="*/ 0 w 434578"/>
                  <a:gd name="connsiteY3" fmla="*/ 428626 h 428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4578" h="428626">
                    <a:moveTo>
                      <a:pt x="0" y="428626"/>
                    </a:moveTo>
                    <a:lnTo>
                      <a:pt x="434578" y="0"/>
                    </a:lnTo>
                    <a:cubicBezTo>
                      <a:pt x="433387" y="142875"/>
                      <a:pt x="432197" y="285751"/>
                      <a:pt x="431006" y="428626"/>
                    </a:cubicBezTo>
                    <a:lnTo>
                      <a:pt x="0" y="428626"/>
                    </a:lnTo>
                    <a:close/>
                  </a:path>
                </a:pathLst>
              </a:custGeom>
              <a:solidFill>
                <a:srgbClr val="53C4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85800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ru-RU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Прямоугольник 1"/>
              <p:cNvSpPr>
                <a:spLocks noChangeAspect="1"/>
              </p:cNvSpPr>
              <p:nvPr/>
            </p:nvSpPr>
            <p:spPr>
              <a:xfrm>
                <a:off x="8055075" y="4899177"/>
                <a:ext cx="387717" cy="245978"/>
              </a:xfrm>
              <a:custGeom>
                <a:avLst/>
                <a:gdLst>
                  <a:gd name="connsiteX0" fmla="*/ 0 w 691012"/>
                  <a:gd name="connsiteY0" fmla="*/ 0 h 521238"/>
                  <a:gd name="connsiteX1" fmla="*/ 691012 w 691012"/>
                  <a:gd name="connsiteY1" fmla="*/ 0 h 521238"/>
                  <a:gd name="connsiteX2" fmla="*/ 691012 w 691012"/>
                  <a:gd name="connsiteY2" fmla="*/ 521238 h 521238"/>
                  <a:gd name="connsiteX3" fmla="*/ 0 w 691012"/>
                  <a:gd name="connsiteY3" fmla="*/ 521238 h 521238"/>
                  <a:gd name="connsiteX4" fmla="*/ 0 w 691012"/>
                  <a:gd name="connsiteY4" fmla="*/ 0 h 521238"/>
                  <a:gd name="connsiteX0" fmla="*/ 0 w 691012"/>
                  <a:gd name="connsiteY0" fmla="*/ 0 h 619528"/>
                  <a:gd name="connsiteX1" fmla="*/ 691012 w 691012"/>
                  <a:gd name="connsiteY1" fmla="*/ 0 h 619528"/>
                  <a:gd name="connsiteX2" fmla="*/ 104248 w 691012"/>
                  <a:gd name="connsiteY2" fmla="*/ 619528 h 619528"/>
                  <a:gd name="connsiteX3" fmla="*/ 0 w 691012"/>
                  <a:gd name="connsiteY3" fmla="*/ 521238 h 619528"/>
                  <a:gd name="connsiteX4" fmla="*/ 0 w 691012"/>
                  <a:gd name="connsiteY4" fmla="*/ 0 h 619528"/>
                  <a:gd name="connsiteX0" fmla="*/ 586765 w 691012"/>
                  <a:gd name="connsiteY0" fmla="*/ 2978 h 619528"/>
                  <a:gd name="connsiteX1" fmla="*/ 691012 w 691012"/>
                  <a:gd name="connsiteY1" fmla="*/ 0 h 619528"/>
                  <a:gd name="connsiteX2" fmla="*/ 104248 w 691012"/>
                  <a:gd name="connsiteY2" fmla="*/ 619528 h 619528"/>
                  <a:gd name="connsiteX3" fmla="*/ 0 w 691012"/>
                  <a:gd name="connsiteY3" fmla="*/ 521238 h 619528"/>
                  <a:gd name="connsiteX4" fmla="*/ 586765 w 691012"/>
                  <a:gd name="connsiteY4" fmla="*/ 2978 h 619528"/>
                  <a:gd name="connsiteX0" fmla="*/ 498658 w 691012"/>
                  <a:gd name="connsiteY0" fmla="*/ 2978 h 619528"/>
                  <a:gd name="connsiteX1" fmla="*/ 691012 w 691012"/>
                  <a:gd name="connsiteY1" fmla="*/ 0 h 619528"/>
                  <a:gd name="connsiteX2" fmla="*/ 104248 w 691012"/>
                  <a:gd name="connsiteY2" fmla="*/ 619528 h 619528"/>
                  <a:gd name="connsiteX3" fmla="*/ 0 w 691012"/>
                  <a:gd name="connsiteY3" fmla="*/ 521238 h 619528"/>
                  <a:gd name="connsiteX4" fmla="*/ 498658 w 691012"/>
                  <a:gd name="connsiteY4" fmla="*/ 2978 h 619528"/>
                  <a:gd name="connsiteX0" fmla="*/ 498658 w 643387"/>
                  <a:gd name="connsiteY0" fmla="*/ 0 h 616550"/>
                  <a:gd name="connsiteX1" fmla="*/ 643387 w 643387"/>
                  <a:gd name="connsiteY1" fmla="*/ 1785 h 616550"/>
                  <a:gd name="connsiteX2" fmla="*/ 104248 w 643387"/>
                  <a:gd name="connsiteY2" fmla="*/ 616550 h 616550"/>
                  <a:gd name="connsiteX3" fmla="*/ 0 w 643387"/>
                  <a:gd name="connsiteY3" fmla="*/ 518260 h 616550"/>
                  <a:gd name="connsiteX4" fmla="*/ 498658 w 643387"/>
                  <a:gd name="connsiteY4" fmla="*/ 0 h 616550"/>
                  <a:gd name="connsiteX0" fmla="*/ 498658 w 691012"/>
                  <a:gd name="connsiteY0" fmla="*/ 597 h 617147"/>
                  <a:gd name="connsiteX1" fmla="*/ 691012 w 691012"/>
                  <a:gd name="connsiteY1" fmla="*/ 0 h 617147"/>
                  <a:gd name="connsiteX2" fmla="*/ 104248 w 691012"/>
                  <a:gd name="connsiteY2" fmla="*/ 617147 h 617147"/>
                  <a:gd name="connsiteX3" fmla="*/ 0 w 691012"/>
                  <a:gd name="connsiteY3" fmla="*/ 518857 h 617147"/>
                  <a:gd name="connsiteX4" fmla="*/ 498658 w 691012"/>
                  <a:gd name="connsiteY4" fmla="*/ 597 h 617147"/>
                  <a:gd name="connsiteX0" fmla="*/ 517708 w 710062"/>
                  <a:gd name="connsiteY0" fmla="*/ 597 h 617147"/>
                  <a:gd name="connsiteX1" fmla="*/ 710062 w 710062"/>
                  <a:gd name="connsiteY1" fmla="*/ 0 h 617147"/>
                  <a:gd name="connsiteX2" fmla="*/ 123298 w 710062"/>
                  <a:gd name="connsiteY2" fmla="*/ 617147 h 617147"/>
                  <a:gd name="connsiteX3" fmla="*/ 0 w 710062"/>
                  <a:gd name="connsiteY3" fmla="*/ 509332 h 617147"/>
                  <a:gd name="connsiteX4" fmla="*/ 517708 w 710062"/>
                  <a:gd name="connsiteY4" fmla="*/ 597 h 617147"/>
                  <a:gd name="connsiteX0" fmla="*/ 517708 w 710062"/>
                  <a:gd name="connsiteY0" fmla="*/ 597 h 509332"/>
                  <a:gd name="connsiteX1" fmla="*/ 710062 w 710062"/>
                  <a:gd name="connsiteY1" fmla="*/ 0 h 509332"/>
                  <a:gd name="connsiteX2" fmla="*/ 130442 w 710062"/>
                  <a:gd name="connsiteY2" fmla="*/ 479034 h 509332"/>
                  <a:gd name="connsiteX3" fmla="*/ 0 w 710062"/>
                  <a:gd name="connsiteY3" fmla="*/ 509332 h 509332"/>
                  <a:gd name="connsiteX4" fmla="*/ 517708 w 710062"/>
                  <a:gd name="connsiteY4" fmla="*/ 597 h 509332"/>
                  <a:gd name="connsiteX0" fmla="*/ 517708 w 710062"/>
                  <a:gd name="connsiteY0" fmla="*/ 597 h 509332"/>
                  <a:gd name="connsiteX1" fmla="*/ 710062 w 710062"/>
                  <a:gd name="connsiteY1" fmla="*/ 0 h 509332"/>
                  <a:gd name="connsiteX2" fmla="*/ 192354 w 710062"/>
                  <a:gd name="connsiteY2" fmla="*/ 507609 h 509332"/>
                  <a:gd name="connsiteX3" fmla="*/ 0 w 710062"/>
                  <a:gd name="connsiteY3" fmla="*/ 509332 h 509332"/>
                  <a:gd name="connsiteX4" fmla="*/ 517708 w 710062"/>
                  <a:gd name="connsiteY4" fmla="*/ 597 h 509332"/>
                  <a:gd name="connsiteX0" fmla="*/ 524852 w 717206"/>
                  <a:gd name="connsiteY0" fmla="*/ 597 h 516476"/>
                  <a:gd name="connsiteX1" fmla="*/ 717206 w 717206"/>
                  <a:gd name="connsiteY1" fmla="*/ 0 h 516476"/>
                  <a:gd name="connsiteX2" fmla="*/ 199498 w 717206"/>
                  <a:gd name="connsiteY2" fmla="*/ 507609 h 516476"/>
                  <a:gd name="connsiteX3" fmla="*/ 0 w 717206"/>
                  <a:gd name="connsiteY3" fmla="*/ 516476 h 516476"/>
                  <a:gd name="connsiteX4" fmla="*/ 524852 w 717206"/>
                  <a:gd name="connsiteY4" fmla="*/ 597 h 516476"/>
                  <a:gd name="connsiteX0" fmla="*/ 524852 w 717206"/>
                  <a:gd name="connsiteY0" fmla="*/ 597 h 517134"/>
                  <a:gd name="connsiteX1" fmla="*/ 717206 w 717206"/>
                  <a:gd name="connsiteY1" fmla="*/ 0 h 517134"/>
                  <a:gd name="connsiteX2" fmla="*/ 189973 w 717206"/>
                  <a:gd name="connsiteY2" fmla="*/ 517134 h 517134"/>
                  <a:gd name="connsiteX3" fmla="*/ 0 w 717206"/>
                  <a:gd name="connsiteY3" fmla="*/ 516476 h 517134"/>
                  <a:gd name="connsiteX4" fmla="*/ 524852 w 717206"/>
                  <a:gd name="connsiteY4" fmla="*/ 597 h 517134"/>
                  <a:gd name="connsiteX0" fmla="*/ 524852 w 724349"/>
                  <a:gd name="connsiteY0" fmla="*/ 2978 h 519515"/>
                  <a:gd name="connsiteX1" fmla="*/ 724349 w 724349"/>
                  <a:gd name="connsiteY1" fmla="*/ 0 h 519515"/>
                  <a:gd name="connsiteX2" fmla="*/ 189973 w 724349"/>
                  <a:gd name="connsiteY2" fmla="*/ 519515 h 519515"/>
                  <a:gd name="connsiteX3" fmla="*/ 0 w 724349"/>
                  <a:gd name="connsiteY3" fmla="*/ 518857 h 519515"/>
                  <a:gd name="connsiteX4" fmla="*/ 524852 w 724349"/>
                  <a:gd name="connsiteY4" fmla="*/ 2978 h 519515"/>
                  <a:gd name="connsiteX0" fmla="*/ 524852 w 724349"/>
                  <a:gd name="connsiteY0" fmla="*/ 0 h 521299"/>
                  <a:gd name="connsiteX1" fmla="*/ 724349 w 724349"/>
                  <a:gd name="connsiteY1" fmla="*/ 1784 h 521299"/>
                  <a:gd name="connsiteX2" fmla="*/ 189973 w 724349"/>
                  <a:gd name="connsiteY2" fmla="*/ 521299 h 521299"/>
                  <a:gd name="connsiteX3" fmla="*/ 0 w 724349"/>
                  <a:gd name="connsiteY3" fmla="*/ 520641 h 521299"/>
                  <a:gd name="connsiteX4" fmla="*/ 524852 w 724349"/>
                  <a:gd name="connsiteY4" fmla="*/ 0 h 521299"/>
                  <a:gd name="connsiteX0" fmla="*/ 524852 w 724349"/>
                  <a:gd name="connsiteY0" fmla="*/ 0 h 520641"/>
                  <a:gd name="connsiteX1" fmla="*/ 724349 w 724349"/>
                  <a:gd name="connsiteY1" fmla="*/ 1784 h 520641"/>
                  <a:gd name="connsiteX2" fmla="*/ 199498 w 724349"/>
                  <a:gd name="connsiteY2" fmla="*/ 518918 h 520641"/>
                  <a:gd name="connsiteX3" fmla="*/ 0 w 724349"/>
                  <a:gd name="connsiteY3" fmla="*/ 520641 h 520641"/>
                  <a:gd name="connsiteX4" fmla="*/ 524852 w 724349"/>
                  <a:gd name="connsiteY4" fmla="*/ 0 h 520641"/>
                  <a:gd name="connsiteX0" fmla="*/ 524852 w 724349"/>
                  <a:gd name="connsiteY0" fmla="*/ 0 h 521300"/>
                  <a:gd name="connsiteX1" fmla="*/ 724349 w 724349"/>
                  <a:gd name="connsiteY1" fmla="*/ 1784 h 521300"/>
                  <a:gd name="connsiteX2" fmla="*/ 194735 w 724349"/>
                  <a:gd name="connsiteY2" fmla="*/ 521300 h 521300"/>
                  <a:gd name="connsiteX3" fmla="*/ 0 w 724349"/>
                  <a:gd name="connsiteY3" fmla="*/ 520641 h 521300"/>
                  <a:gd name="connsiteX4" fmla="*/ 524852 w 724349"/>
                  <a:gd name="connsiteY4" fmla="*/ 0 h 521300"/>
                  <a:gd name="connsiteX0" fmla="*/ 524852 w 1207743"/>
                  <a:gd name="connsiteY0" fmla="*/ 597 h 521897"/>
                  <a:gd name="connsiteX1" fmla="*/ 1207743 w 1207743"/>
                  <a:gd name="connsiteY1" fmla="*/ 0 h 521897"/>
                  <a:gd name="connsiteX2" fmla="*/ 194735 w 1207743"/>
                  <a:gd name="connsiteY2" fmla="*/ 521897 h 521897"/>
                  <a:gd name="connsiteX3" fmla="*/ 0 w 1207743"/>
                  <a:gd name="connsiteY3" fmla="*/ 521238 h 521897"/>
                  <a:gd name="connsiteX4" fmla="*/ 524852 w 1207743"/>
                  <a:gd name="connsiteY4" fmla="*/ 597 h 521897"/>
                  <a:gd name="connsiteX0" fmla="*/ 524852 w 1207743"/>
                  <a:gd name="connsiteY0" fmla="*/ 597 h 521238"/>
                  <a:gd name="connsiteX1" fmla="*/ 1207743 w 1207743"/>
                  <a:gd name="connsiteY1" fmla="*/ 0 h 521238"/>
                  <a:gd name="connsiteX2" fmla="*/ 897204 w 1207743"/>
                  <a:gd name="connsiteY2" fmla="*/ 302822 h 521238"/>
                  <a:gd name="connsiteX3" fmla="*/ 0 w 1207743"/>
                  <a:gd name="connsiteY3" fmla="*/ 521238 h 521238"/>
                  <a:gd name="connsiteX4" fmla="*/ 524852 w 1207743"/>
                  <a:gd name="connsiteY4" fmla="*/ 597 h 521238"/>
                  <a:gd name="connsiteX0" fmla="*/ 91465 w 774356"/>
                  <a:gd name="connsiteY0" fmla="*/ 597 h 302822"/>
                  <a:gd name="connsiteX1" fmla="*/ 774356 w 774356"/>
                  <a:gd name="connsiteY1" fmla="*/ 0 h 302822"/>
                  <a:gd name="connsiteX2" fmla="*/ 463817 w 774356"/>
                  <a:gd name="connsiteY2" fmla="*/ 302822 h 302822"/>
                  <a:gd name="connsiteX3" fmla="*/ 0 w 774356"/>
                  <a:gd name="connsiteY3" fmla="*/ 228344 h 302822"/>
                  <a:gd name="connsiteX4" fmla="*/ 91465 w 774356"/>
                  <a:gd name="connsiteY4" fmla="*/ 597 h 302822"/>
                  <a:gd name="connsiteX0" fmla="*/ 305778 w 988669"/>
                  <a:gd name="connsiteY0" fmla="*/ 597 h 302822"/>
                  <a:gd name="connsiteX1" fmla="*/ 988669 w 988669"/>
                  <a:gd name="connsiteY1" fmla="*/ 0 h 302822"/>
                  <a:gd name="connsiteX2" fmla="*/ 678130 w 988669"/>
                  <a:gd name="connsiteY2" fmla="*/ 302822 h 302822"/>
                  <a:gd name="connsiteX3" fmla="*/ 0 w 988669"/>
                  <a:gd name="connsiteY3" fmla="*/ 302163 h 302822"/>
                  <a:gd name="connsiteX4" fmla="*/ 305778 w 988669"/>
                  <a:gd name="connsiteY4" fmla="*/ 597 h 302822"/>
                  <a:gd name="connsiteX0" fmla="*/ 308159 w 991050"/>
                  <a:gd name="connsiteY0" fmla="*/ 597 h 309307"/>
                  <a:gd name="connsiteX1" fmla="*/ 991050 w 991050"/>
                  <a:gd name="connsiteY1" fmla="*/ 0 h 309307"/>
                  <a:gd name="connsiteX2" fmla="*/ 680511 w 991050"/>
                  <a:gd name="connsiteY2" fmla="*/ 302822 h 309307"/>
                  <a:gd name="connsiteX3" fmla="*/ 0 w 991050"/>
                  <a:gd name="connsiteY3" fmla="*/ 309307 h 309307"/>
                  <a:gd name="connsiteX4" fmla="*/ 308159 w 991050"/>
                  <a:gd name="connsiteY4" fmla="*/ 597 h 309307"/>
                  <a:gd name="connsiteX0" fmla="*/ 308159 w 991050"/>
                  <a:gd name="connsiteY0" fmla="*/ 597 h 312347"/>
                  <a:gd name="connsiteX1" fmla="*/ 991050 w 991050"/>
                  <a:gd name="connsiteY1" fmla="*/ 0 h 312347"/>
                  <a:gd name="connsiteX2" fmla="*/ 675748 w 991050"/>
                  <a:gd name="connsiteY2" fmla="*/ 312347 h 312347"/>
                  <a:gd name="connsiteX3" fmla="*/ 0 w 991050"/>
                  <a:gd name="connsiteY3" fmla="*/ 309307 h 312347"/>
                  <a:gd name="connsiteX4" fmla="*/ 308159 w 991050"/>
                  <a:gd name="connsiteY4" fmla="*/ 597 h 312347"/>
                  <a:gd name="connsiteX0" fmla="*/ 315302 w 998193"/>
                  <a:gd name="connsiteY0" fmla="*/ 597 h 314070"/>
                  <a:gd name="connsiteX1" fmla="*/ 998193 w 998193"/>
                  <a:gd name="connsiteY1" fmla="*/ 0 h 314070"/>
                  <a:gd name="connsiteX2" fmla="*/ 682891 w 998193"/>
                  <a:gd name="connsiteY2" fmla="*/ 312347 h 314070"/>
                  <a:gd name="connsiteX3" fmla="*/ 0 w 998193"/>
                  <a:gd name="connsiteY3" fmla="*/ 314070 h 314070"/>
                  <a:gd name="connsiteX4" fmla="*/ 315302 w 998193"/>
                  <a:gd name="connsiteY4" fmla="*/ 597 h 314070"/>
                  <a:gd name="connsiteX0" fmla="*/ 315302 w 1055385"/>
                  <a:gd name="connsiteY0" fmla="*/ 43491 h 356964"/>
                  <a:gd name="connsiteX1" fmla="*/ 1055385 w 1055385"/>
                  <a:gd name="connsiteY1" fmla="*/ 0 h 356964"/>
                  <a:gd name="connsiteX2" fmla="*/ 682891 w 1055385"/>
                  <a:gd name="connsiteY2" fmla="*/ 355241 h 356964"/>
                  <a:gd name="connsiteX3" fmla="*/ 0 w 1055385"/>
                  <a:gd name="connsiteY3" fmla="*/ 356964 h 356964"/>
                  <a:gd name="connsiteX4" fmla="*/ 315302 w 1055385"/>
                  <a:gd name="connsiteY4" fmla="*/ 43491 h 356964"/>
                  <a:gd name="connsiteX0" fmla="*/ 415389 w 1055385"/>
                  <a:gd name="connsiteY0" fmla="*/ 0 h 363516"/>
                  <a:gd name="connsiteX1" fmla="*/ 1055385 w 1055385"/>
                  <a:gd name="connsiteY1" fmla="*/ 6552 h 363516"/>
                  <a:gd name="connsiteX2" fmla="*/ 682891 w 1055385"/>
                  <a:gd name="connsiteY2" fmla="*/ 361793 h 363516"/>
                  <a:gd name="connsiteX3" fmla="*/ 0 w 1055385"/>
                  <a:gd name="connsiteY3" fmla="*/ 363516 h 363516"/>
                  <a:gd name="connsiteX4" fmla="*/ 415389 w 1055385"/>
                  <a:gd name="connsiteY4" fmla="*/ 0 h 363516"/>
                  <a:gd name="connsiteX0" fmla="*/ 308153 w 948149"/>
                  <a:gd name="connsiteY0" fmla="*/ 0 h 361793"/>
                  <a:gd name="connsiteX1" fmla="*/ 948149 w 948149"/>
                  <a:gd name="connsiteY1" fmla="*/ 6552 h 361793"/>
                  <a:gd name="connsiteX2" fmla="*/ 575655 w 948149"/>
                  <a:gd name="connsiteY2" fmla="*/ 361793 h 361793"/>
                  <a:gd name="connsiteX3" fmla="*/ 0 w 948149"/>
                  <a:gd name="connsiteY3" fmla="*/ 349218 h 361793"/>
                  <a:gd name="connsiteX4" fmla="*/ 308153 w 948149"/>
                  <a:gd name="connsiteY4" fmla="*/ 0 h 361793"/>
                  <a:gd name="connsiteX0" fmla="*/ 351047 w 991043"/>
                  <a:gd name="connsiteY0" fmla="*/ 0 h 370666"/>
                  <a:gd name="connsiteX1" fmla="*/ 991043 w 991043"/>
                  <a:gd name="connsiteY1" fmla="*/ 6552 h 370666"/>
                  <a:gd name="connsiteX2" fmla="*/ 618549 w 991043"/>
                  <a:gd name="connsiteY2" fmla="*/ 361793 h 370666"/>
                  <a:gd name="connsiteX3" fmla="*/ 0 w 991043"/>
                  <a:gd name="connsiteY3" fmla="*/ 370666 h 370666"/>
                  <a:gd name="connsiteX4" fmla="*/ 351047 w 991043"/>
                  <a:gd name="connsiteY4" fmla="*/ 0 h 370666"/>
                  <a:gd name="connsiteX0" fmla="*/ 361769 w 1001765"/>
                  <a:gd name="connsiteY0" fmla="*/ 0 h 370666"/>
                  <a:gd name="connsiteX1" fmla="*/ 1001765 w 1001765"/>
                  <a:gd name="connsiteY1" fmla="*/ 6552 h 370666"/>
                  <a:gd name="connsiteX2" fmla="*/ 629271 w 1001765"/>
                  <a:gd name="connsiteY2" fmla="*/ 361793 h 370666"/>
                  <a:gd name="connsiteX3" fmla="*/ 0 w 1001765"/>
                  <a:gd name="connsiteY3" fmla="*/ 370666 h 370666"/>
                  <a:gd name="connsiteX4" fmla="*/ 361769 w 1001765"/>
                  <a:gd name="connsiteY4" fmla="*/ 0 h 370666"/>
                  <a:gd name="connsiteX0" fmla="*/ 354621 w 994617"/>
                  <a:gd name="connsiteY0" fmla="*/ 0 h 367092"/>
                  <a:gd name="connsiteX1" fmla="*/ 994617 w 994617"/>
                  <a:gd name="connsiteY1" fmla="*/ 6552 h 367092"/>
                  <a:gd name="connsiteX2" fmla="*/ 622123 w 994617"/>
                  <a:gd name="connsiteY2" fmla="*/ 361793 h 367092"/>
                  <a:gd name="connsiteX3" fmla="*/ 0 w 994617"/>
                  <a:gd name="connsiteY3" fmla="*/ 367092 h 367092"/>
                  <a:gd name="connsiteX4" fmla="*/ 354621 w 994617"/>
                  <a:gd name="connsiteY4" fmla="*/ 0 h 367092"/>
                  <a:gd name="connsiteX0" fmla="*/ 354621 w 1001765"/>
                  <a:gd name="connsiteY0" fmla="*/ 7746 h 374838"/>
                  <a:gd name="connsiteX1" fmla="*/ 1001765 w 1001765"/>
                  <a:gd name="connsiteY1" fmla="*/ 0 h 374838"/>
                  <a:gd name="connsiteX2" fmla="*/ 622123 w 1001765"/>
                  <a:gd name="connsiteY2" fmla="*/ 369539 h 374838"/>
                  <a:gd name="connsiteX3" fmla="*/ 0 w 1001765"/>
                  <a:gd name="connsiteY3" fmla="*/ 374838 h 374838"/>
                  <a:gd name="connsiteX4" fmla="*/ 354621 w 1001765"/>
                  <a:gd name="connsiteY4" fmla="*/ 7746 h 374838"/>
                  <a:gd name="connsiteX0" fmla="*/ 354621 w 987467"/>
                  <a:gd name="connsiteY0" fmla="*/ 0 h 367092"/>
                  <a:gd name="connsiteX1" fmla="*/ 987467 w 987467"/>
                  <a:gd name="connsiteY1" fmla="*/ 2976 h 367092"/>
                  <a:gd name="connsiteX2" fmla="*/ 622123 w 987467"/>
                  <a:gd name="connsiteY2" fmla="*/ 361793 h 367092"/>
                  <a:gd name="connsiteX3" fmla="*/ 0 w 987467"/>
                  <a:gd name="connsiteY3" fmla="*/ 367092 h 367092"/>
                  <a:gd name="connsiteX4" fmla="*/ 354621 w 987467"/>
                  <a:gd name="connsiteY4" fmla="*/ 0 h 367092"/>
                  <a:gd name="connsiteX0" fmla="*/ 354621 w 987467"/>
                  <a:gd name="connsiteY0" fmla="*/ 0 h 368943"/>
                  <a:gd name="connsiteX1" fmla="*/ 987467 w 987467"/>
                  <a:gd name="connsiteY1" fmla="*/ 2976 h 368943"/>
                  <a:gd name="connsiteX2" fmla="*/ 611400 w 987467"/>
                  <a:gd name="connsiteY2" fmla="*/ 368943 h 368943"/>
                  <a:gd name="connsiteX3" fmla="*/ 0 w 987467"/>
                  <a:gd name="connsiteY3" fmla="*/ 367092 h 368943"/>
                  <a:gd name="connsiteX4" fmla="*/ 354621 w 987467"/>
                  <a:gd name="connsiteY4" fmla="*/ 0 h 368943"/>
                  <a:gd name="connsiteX0" fmla="*/ 347471 w 980317"/>
                  <a:gd name="connsiteY0" fmla="*/ 0 h 368943"/>
                  <a:gd name="connsiteX1" fmla="*/ 980317 w 980317"/>
                  <a:gd name="connsiteY1" fmla="*/ 2976 h 368943"/>
                  <a:gd name="connsiteX2" fmla="*/ 604250 w 980317"/>
                  <a:gd name="connsiteY2" fmla="*/ 368943 h 368943"/>
                  <a:gd name="connsiteX3" fmla="*/ 0 w 980317"/>
                  <a:gd name="connsiteY3" fmla="*/ 363518 h 368943"/>
                  <a:gd name="connsiteX4" fmla="*/ 347471 w 980317"/>
                  <a:gd name="connsiteY4" fmla="*/ 0 h 368943"/>
                  <a:gd name="connsiteX0" fmla="*/ 347471 w 980317"/>
                  <a:gd name="connsiteY0" fmla="*/ 0 h 374065"/>
                  <a:gd name="connsiteX1" fmla="*/ 980317 w 980317"/>
                  <a:gd name="connsiteY1" fmla="*/ 2976 h 374065"/>
                  <a:gd name="connsiteX2" fmla="*/ 594006 w 980317"/>
                  <a:gd name="connsiteY2" fmla="*/ 374065 h 374065"/>
                  <a:gd name="connsiteX3" fmla="*/ 0 w 980317"/>
                  <a:gd name="connsiteY3" fmla="*/ 363518 h 374065"/>
                  <a:gd name="connsiteX4" fmla="*/ 347471 w 980317"/>
                  <a:gd name="connsiteY4" fmla="*/ 0 h 374065"/>
                  <a:gd name="connsiteX0" fmla="*/ 342349 w 975195"/>
                  <a:gd name="connsiteY0" fmla="*/ 0 h 374065"/>
                  <a:gd name="connsiteX1" fmla="*/ 975195 w 975195"/>
                  <a:gd name="connsiteY1" fmla="*/ 2976 h 374065"/>
                  <a:gd name="connsiteX2" fmla="*/ 588884 w 975195"/>
                  <a:gd name="connsiteY2" fmla="*/ 374065 h 374065"/>
                  <a:gd name="connsiteX3" fmla="*/ 0 w 975195"/>
                  <a:gd name="connsiteY3" fmla="*/ 368640 h 374065"/>
                  <a:gd name="connsiteX4" fmla="*/ 342349 w 975195"/>
                  <a:gd name="connsiteY4" fmla="*/ 0 h 374065"/>
                  <a:gd name="connsiteX0" fmla="*/ 363797 w 975195"/>
                  <a:gd name="connsiteY0" fmla="*/ 0 h 374065"/>
                  <a:gd name="connsiteX1" fmla="*/ 975195 w 975195"/>
                  <a:gd name="connsiteY1" fmla="*/ 2976 h 374065"/>
                  <a:gd name="connsiteX2" fmla="*/ 588884 w 975195"/>
                  <a:gd name="connsiteY2" fmla="*/ 374065 h 374065"/>
                  <a:gd name="connsiteX3" fmla="*/ 0 w 975195"/>
                  <a:gd name="connsiteY3" fmla="*/ 368640 h 374065"/>
                  <a:gd name="connsiteX4" fmla="*/ 363797 w 975195"/>
                  <a:gd name="connsiteY4" fmla="*/ 0 h 374065"/>
                  <a:gd name="connsiteX0" fmla="*/ 385245 w 975195"/>
                  <a:gd name="connsiteY0" fmla="*/ 0 h 374065"/>
                  <a:gd name="connsiteX1" fmla="*/ 975195 w 975195"/>
                  <a:gd name="connsiteY1" fmla="*/ 2976 h 374065"/>
                  <a:gd name="connsiteX2" fmla="*/ 588884 w 975195"/>
                  <a:gd name="connsiteY2" fmla="*/ 374065 h 374065"/>
                  <a:gd name="connsiteX3" fmla="*/ 0 w 975195"/>
                  <a:gd name="connsiteY3" fmla="*/ 368640 h 374065"/>
                  <a:gd name="connsiteX4" fmla="*/ 385245 w 975195"/>
                  <a:gd name="connsiteY4" fmla="*/ 0 h 374065"/>
                  <a:gd name="connsiteX0" fmla="*/ 385245 w 953747"/>
                  <a:gd name="connsiteY0" fmla="*/ 0 h 374065"/>
                  <a:gd name="connsiteX1" fmla="*/ 953747 w 953747"/>
                  <a:gd name="connsiteY1" fmla="*/ 2977 h 374065"/>
                  <a:gd name="connsiteX2" fmla="*/ 588884 w 953747"/>
                  <a:gd name="connsiteY2" fmla="*/ 374065 h 374065"/>
                  <a:gd name="connsiteX3" fmla="*/ 0 w 953747"/>
                  <a:gd name="connsiteY3" fmla="*/ 368640 h 374065"/>
                  <a:gd name="connsiteX4" fmla="*/ 385245 w 953747"/>
                  <a:gd name="connsiteY4" fmla="*/ 0 h 374065"/>
                  <a:gd name="connsiteX0" fmla="*/ 385245 w 964471"/>
                  <a:gd name="connsiteY0" fmla="*/ 4173 h 378238"/>
                  <a:gd name="connsiteX1" fmla="*/ 964471 w 964471"/>
                  <a:gd name="connsiteY1" fmla="*/ 0 h 378238"/>
                  <a:gd name="connsiteX2" fmla="*/ 588884 w 964471"/>
                  <a:gd name="connsiteY2" fmla="*/ 378238 h 378238"/>
                  <a:gd name="connsiteX3" fmla="*/ 0 w 964471"/>
                  <a:gd name="connsiteY3" fmla="*/ 372813 h 378238"/>
                  <a:gd name="connsiteX4" fmla="*/ 385245 w 964471"/>
                  <a:gd name="connsiteY4" fmla="*/ 4173 h 378238"/>
                  <a:gd name="connsiteX0" fmla="*/ 381671 w 964471"/>
                  <a:gd name="connsiteY0" fmla="*/ 599 h 378238"/>
                  <a:gd name="connsiteX1" fmla="*/ 964471 w 964471"/>
                  <a:gd name="connsiteY1" fmla="*/ 0 h 378238"/>
                  <a:gd name="connsiteX2" fmla="*/ 588884 w 964471"/>
                  <a:gd name="connsiteY2" fmla="*/ 378238 h 378238"/>
                  <a:gd name="connsiteX3" fmla="*/ 0 w 964471"/>
                  <a:gd name="connsiteY3" fmla="*/ 372813 h 378238"/>
                  <a:gd name="connsiteX4" fmla="*/ 381671 w 964471"/>
                  <a:gd name="connsiteY4" fmla="*/ 599 h 378238"/>
                  <a:gd name="connsiteX0" fmla="*/ 381671 w 964471"/>
                  <a:gd name="connsiteY0" fmla="*/ 0 h 377639"/>
                  <a:gd name="connsiteX1" fmla="*/ 964471 w 964471"/>
                  <a:gd name="connsiteY1" fmla="*/ 6551 h 377639"/>
                  <a:gd name="connsiteX2" fmla="*/ 588884 w 964471"/>
                  <a:gd name="connsiteY2" fmla="*/ 377639 h 377639"/>
                  <a:gd name="connsiteX3" fmla="*/ 0 w 964471"/>
                  <a:gd name="connsiteY3" fmla="*/ 372214 h 377639"/>
                  <a:gd name="connsiteX4" fmla="*/ 381671 w 964471"/>
                  <a:gd name="connsiteY4" fmla="*/ 0 h 377639"/>
                  <a:gd name="connsiteX0" fmla="*/ 774867 w 964471"/>
                  <a:gd name="connsiteY0" fmla="*/ 599 h 371088"/>
                  <a:gd name="connsiteX1" fmla="*/ 964471 w 964471"/>
                  <a:gd name="connsiteY1" fmla="*/ 0 h 371088"/>
                  <a:gd name="connsiteX2" fmla="*/ 588884 w 964471"/>
                  <a:gd name="connsiteY2" fmla="*/ 371088 h 371088"/>
                  <a:gd name="connsiteX3" fmla="*/ 0 w 964471"/>
                  <a:gd name="connsiteY3" fmla="*/ 365663 h 371088"/>
                  <a:gd name="connsiteX4" fmla="*/ 774867 w 964471"/>
                  <a:gd name="connsiteY4" fmla="*/ 599 h 371088"/>
                  <a:gd name="connsiteX0" fmla="*/ 360225 w 549829"/>
                  <a:gd name="connsiteY0" fmla="*/ 599 h 371088"/>
                  <a:gd name="connsiteX1" fmla="*/ 549829 w 549829"/>
                  <a:gd name="connsiteY1" fmla="*/ 0 h 371088"/>
                  <a:gd name="connsiteX2" fmla="*/ 174242 w 549829"/>
                  <a:gd name="connsiteY2" fmla="*/ 371088 h 371088"/>
                  <a:gd name="connsiteX3" fmla="*/ 0 w 549829"/>
                  <a:gd name="connsiteY3" fmla="*/ 362089 h 371088"/>
                  <a:gd name="connsiteX4" fmla="*/ 360225 w 549829"/>
                  <a:gd name="connsiteY4" fmla="*/ 599 h 371088"/>
                  <a:gd name="connsiteX0" fmla="*/ 360225 w 549829"/>
                  <a:gd name="connsiteY0" fmla="*/ 599 h 363938"/>
                  <a:gd name="connsiteX1" fmla="*/ 549829 w 549829"/>
                  <a:gd name="connsiteY1" fmla="*/ 0 h 363938"/>
                  <a:gd name="connsiteX2" fmla="*/ 192114 w 549829"/>
                  <a:gd name="connsiteY2" fmla="*/ 363938 h 363938"/>
                  <a:gd name="connsiteX3" fmla="*/ 0 w 549829"/>
                  <a:gd name="connsiteY3" fmla="*/ 362089 h 363938"/>
                  <a:gd name="connsiteX4" fmla="*/ 360225 w 549829"/>
                  <a:gd name="connsiteY4" fmla="*/ 599 h 363938"/>
                  <a:gd name="connsiteX0" fmla="*/ 349503 w 539107"/>
                  <a:gd name="connsiteY0" fmla="*/ 599 h 363938"/>
                  <a:gd name="connsiteX1" fmla="*/ 539107 w 539107"/>
                  <a:gd name="connsiteY1" fmla="*/ 0 h 363938"/>
                  <a:gd name="connsiteX2" fmla="*/ 181392 w 539107"/>
                  <a:gd name="connsiteY2" fmla="*/ 363938 h 363938"/>
                  <a:gd name="connsiteX3" fmla="*/ 0 w 539107"/>
                  <a:gd name="connsiteY3" fmla="*/ 362089 h 363938"/>
                  <a:gd name="connsiteX4" fmla="*/ 349503 w 539107"/>
                  <a:gd name="connsiteY4" fmla="*/ 599 h 363938"/>
                  <a:gd name="connsiteX0" fmla="*/ 349503 w 539107"/>
                  <a:gd name="connsiteY0" fmla="*/ 599 h 363938"/>
                  <a:gd name="connsiteX1" fmla="*/ 539107 w 539107"/>
                  <a:gd name="connsiteY1" fmla="*/ 0 h 363938"/>
                  <a:gd name="connsiteX2" fmla="*/ 192116 w 539107"/>
                  <a:gd name="connsiteY2" fmla="*/ 363938 h 363938"/>
                  <a:gd name="connsiteX3" fmla="*/ 0 w 539107"/>
                  <a:gd name="connsiteY3" fmla="*/ 362089 h 363938"/>
                  <a:gd name="connsiteX4" fmla="*/ 349503 w 539107"/>
                  <a:gd name="connsiteY4" fmla="*/ 599 h 363938"/>
                  <a:gd name="connsiteX0" fmla="*/ 338781 w 528385"/>
                  <a:gd name="connsiteY0" fmla="*/ 599 h 363938"/>
                  <a:gd name="connsiteX1" fmla="*/ 528385 w 528385"/>
                  <a:gd name="connsiteY1" fmla="*/ 0 h 363938"/>
                  <a:gd name="connsiteX2" fmla="*/ 181394 w 528385"/>
                  <a:gd name="connsiteY2" fmla="*/ 363938 h 363938"/>
                  <a:gd name="connsiteX3" fmla="*/ 0 w 528385"/>
                  <a:gd name="connsiteY3" fmla="*/ 362089 h 363938"/>
                  <a:gd name="connsiteX4" fmla="*/ 338781 w 528385"/>
                  <a:gd name="connsiteY4" fmla="*/ 599 h 363938"/>
                  <a:gd name="connsiteX0" fmla="*/ 338781 w 528385"/>
                  <a:gd name="connsiteY0" fmla="*/ 599 h 371088"/>
                  <a:gd name="connsiteX1" fmla="*/ 528385 w 528385"/>
                  <a:gd name="connsiteY1" fmla="*/ 0 h 371088"/>
                  <a:gd name="connsiteX2" fmla="*/ 167096 w 528385"/>
                  <a:gd name="connsiteY2" fmla="*/ 371088 h 371088"/>
                  <a:gd name="connsiteX3" fmla="*/ 0 w 528385"/>
                  <a:gd name="connsiteY3" fmla="*/ 362089 h 371088"/>
                  <a:gd name="connsiteX4" fmla="*/ 338781 w 528385"/>
                  <a:gd name="connsiteY4" fmla="*/ 599 h 371088"/>
                  <a:gd name="connsiteX0" fmla="*/ 345931 w 535535"/>
                  <a:gd name="connsiteY0" fmla="*/ 599 h 371088"/>
                  <a:gd name="connsiteX1" fmla="*/ 535535 w 535535"/>
                  <a:gd name="connsiteY1" fmla="*/ 0 h 371088"/>
                  <a:gd name="connsiteX2" fmla="*/ 174246 w 535535"/>
                  <a:gd name="connsiteY2" fmla="*/ 371088 h 371088"/>
                  <a:gd name="connsiteX3" fmla="*/ 0 w 535535"/>
                  <a:gd name="connsiteY3" fmla="*/ 362089 h 371088"/>
                  <a:gd name="connsiteX4" fmla="*/ 345931 w 535535"/>
                  <a:gd name="connsiteY4" fmla="*/ 599 h 371088"/>
                  <a:gd name="connsiteX0" fmla="*/ 345931 w 535535"/>
                  <a:gd name="connsiteY0" fmla="*/ 599 h 371088"/>
                  <a:gd name="connsiteX1" fmla="*/ 535535 w 535535"/>
                  <a:gd name="connsiteY1" fmla="*/ 0 h 371088"/>
                  <a:gd name="connsiteX2" fmla="*/ 170671 w 535535"/>
                  <a:gd name="connsiteY2" fmla="*/ 371088 h 371088"/>
                  <a:gd name="connsiteX3" fmla="*/ 0 w 535535"/>
                  <a:gd name="connsiteY3" fmla="*/ 362089 h 371088"/>
                  <a:gd name="connsiteX4" fmla="*/ 345931 w 535535"/>
                  <a:gd name="connsiteY4" fmla="*/ 599 h 371088"/>
                  <a:gd name="connsiteX0" fmla="*/ 349505 w 539109"/>
                  <a:gd name="connsiteY0" fmla="*/ 599 h 371088"/>
                  <a:gd name="connsiteX1" fmla="*/ 539109 w 539109"/>
                  <a:gd name="connsiteY1" fmla="*/ 0 h 371088"/>
                  <a:gd name="connsiteX2" fmla="*/ 174245 w 539109"/>
                  <a:gd name="connsiteY2" fmla="*/ 371088 h 371088"/>
                  <a:gd name="connsiteX3" fmla="*/ 0 w 539109"/>
                  <a:gd name="connsiteY3" fmla="*/ 365663 h 371088"/>
                  <a:gd name="connsiteX4" fmla="*/ 349505 w 539109"/>
                  <a:gd name="connsiteY4" fmla="*/ 599 h 371088"/>
                  <a:gd name="connsiteX0" fmla="*/ 349505 w 539109"/>
                  <a:gd name="connsiteY0" fmla="*/ 599 h 367514"/>
                  <a:gd name="connsiteX1" fmla="*/ 539109 w 539109"/>
                  <a:gd name="connsiteY1" fmla="*/ 0 h 367514"/>
                  <a:gd name="connsiteX2" fmla="*/ 167096 w 539109"/>
                  <a:gd name="connsiteY2" fmla="*/ 367514 h 367514"/>
                  <a:gd name="connsiteX3" fmla="*/ 0 w 539109"/>
                  <a:gd name="connsiteY3" fmla="*/ 365663 h 367514"/>
                  <a:gd name="connsiteX4" fmla="*/ 349505 w 539109"/>
                  <a:gd name="connsiteY4" fmla="*/ 599 h 367514"/>
                  <a:gd name="connsiteX0" fmla="*/ 367379 w 556983"/>
                  <a:gd name="connsiteY0" fmla="*/ 599 h 367514"/>
                  <a:gd name="connsiteX1" fmla="*/ 556983 w 556983"/>
                  <a:gd name="connsiteY1" fmla="*/ 0 h 367514"/>
                  <a:gd name="connsiteX2" fmla="*/ 184970 w 556983"/>
                  <a:gd name="connsiteY2" fmla="*/ 367514 h 367514"/>
                  <a:gd name="connsiteX3" fmla="*/ 0 w 556983"/>
                  <a:gd name="connsiteY3" fmla="*/ 365663 h 367514"/>
                  <a:gd name="connsiteX4" fmla="*/ 367379 w 556983"/>
                  <a:gd name="connsiteY4" fmla="*/ 599 h 367514"/>
                  <a:gd name="connsiteX0" fmla="*/ 374529 w 564133"/>
                  <a:gd name="connsiteY0" fmla="*/ 599 h 369237"/>
                  <a:gd name="connsiteX1" fmla="*/ 564133 w 564133"/>
                  <a:gd name="connsiteY1" fmla="*/ 0 h 369237"/>
                  <a:gd name="connsiteX2" fmla="*/ 192120 w 564133"/>
                  <a:gd name="connsiteY2" fmla="*/ 367514 h 369237"/>
                  <a:gd name="connsiteX3" fmla="*/ 0 w 564133"/>
                  <a:gd name="connsiteY3" fmla="*/ 369237 h 369237"/>
                  <a:gd name="connsiteX4" fmla="*/ 374529 w 564133"/>
                  <a:gd name="connsiteY4" fmla="*/ 599 h 369237"/>
                  <a:gd name="connsiteX0" fmla="*/ 374529 w 582005"/>
                  <a:gd name="connsiteY0" fmla="*/ 599 h 369237"/>
                  <a:gd name="connsiteX1" fmla="*/ 582005 w 582005"/>
                  <a:gd name="connsiteY1" fmla="*/ 0 h 369237"/>
                  <a:gd name="connsiteX2" fmla="*/ 192120 w 582005"/>
                  <a:gd name="connsiteY2" fmla="*/ 367514 h 369237"/>
                  <a:gd name="connsiteX3" fmla="*/ 0 w 582005"/>
                  <a:gd name="connsiteY3" fmla="*/ 369237 h 369237"/>
                  <a:gd name="connsiteX4" fmla="*/ 374529 w 582005"/>
                  <a:gd name="connsiteY4" fmla="*/ 599 h 369237"/>
                  <a:gd name="connsiteX0" fmla="*/ 403125 w 582005"/>
                  <a:gd name="connsiteY0" fmla="*/ 599 h 369237"/>
                  <a:gd name="connsiteX1" fmla="*/ 582005 w 582005"/>
                  <a:gd name="connsiteY1" fmla="*/ 0 h 369237"/>
                  <a:gd name="connsiteX2" fmla="*/ 192120 w 582005"/>
                  <a:gd name="connsiteY2" fmla="*/ 367514 h 369237"/>
                  <a:gd name="connsiteX3" fmla="*/ 0 w 582005"/>
                  <a:gd name="connsiteY3" fmla="*/ 369237 h 369237"/>
                  <a:gd name="connsiteX4" fmla="*/ 403125 w 582005"/>
                  <a:gd name="connsiteY4" fmla="*/ 599 h 3692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2005" h="369237">
                    <a:moveTo>
                      <a:pt x="403125" y="599"/>
                    </a:moveTo>
                    <a:lnTo>
                      <a:pt x="582005" y="0"/>
                    </a:lnTo>
                    <a:lnTo>
                      <a:pt x="192120" y="367514"/>
                    </a:lnTo>
                    <a:lnTo>
                      <a:pt x="0" y="369237"/>
                    </a:lnTo>
                    <a:lnTo>
                      <a:pt x="403125" y="599"/>
                    </a:lnTo>
                    <a:close/>
                  </a:path>
                </a:pathLst>
              </a:custGeom>
              <a:solidFill>
                <a:srgbClr val="53C4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85800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ru-RU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61" name="Прямоугольник 1"/>
              <p:cNvSpPr/>
              <p:nvPr userDrawn="1"/>
            </p:nvSpPr>
            <p:spPr>
              <a:xfrm>
                <a:off x="8285178" y="4760172"/>
                <a:ext cx="552432" cy="386732"/>
              </a:xfrm>
              <a:custGeom>
                <a:avLst/>
                <a:gdLst>
                  <a:gd name="connsiteX0" fmla="*/ 0 w 691012"/>
                  <a:gd name="connsiteY0" fmla="*/ 0 h 521238"/>
                  <a:gd name="connsiteX1" fmla="*/ 691012 w 691012"/>
                  <a:gd name="connsiteY1" fmla="*/ 0 h 521238"/>
                  <a:gd name="connsiteX2" fmla="*/ 691012 w 691012"/>
                  <a:gd name="connsiteY2" fmla="*/ 521238 h 521238"/>
                  <a:gd name="connsiteX3" fmla="*/ 0 w 691012"/>
                  <a:gd name="connsiteY3" fmla="*/ 521238 h 521238"/>
                  <a:gd name="connsiteX4" fmla="*/ 0 w 691012"/>
                  <a:gd name="connsiteY4" fmla="*/ 0 h 521238"/>
                  <a:gd name="connsiteX0" fmla="*/ 0 w 691012"/>
                  <a:gd name="connsiteY0" fmla="*/ 0 h 619528"/>
                  <a:gd name="connsiteX1" fmla="*/ 691012 w 691012"/>
                  <a:gd name="connsiteY1" fmla="*/ 0 h 619528"/>
                  <a:gd name="connsiteX2" fmla="*/ 104248 w 691012"/>
                  <a:gd name="connsiteY2" fmla="*/ 619528 h 619528"/>
                  <a:gd name="connsiteX3" fmla="*/ 0 w 691012"/>
                  <a:gd name="connsiteY3" fmla="*/ 521238 h 619528"/>
                  <a:gd name="connsiteX4" fmla="*/ 0 w 691012"/>
                  <a:gd name="connsiteY4" fmla="*/ 0 h 619528"/>
                  <a:gd name="connsiteX0" fmla="*/ 586765 w 691012"/>
                  <a:gd name="connsiteY0" fmla="*/ 2978 h 619528"/>
                  <a:gd name="connsiteX1" fmla="*/ 691012 w 691012"/>
                  <a:gd name="connsiteY1" fmla="*/ 0 h 619528"/>
                  <a:gd name="connsiteX2" fmla="*/ 104248 w 691012"/>
                  <a:gd name="connsiteY2" fmla="*/ 619528 h 619528"/>
                  <a:gd name="connsiteX3" fmla="*/ 0 w 691012"/>
                  <a:gd name="connsiteY3" fmla="*/ 521238 h 619528"/>
                  <a:gd name="connsiteX4" fmla="*/ 586765 w 691012"/>
                  <a:gd name="connsiteY4" fmla="*/ 2978 h 619528"/>
                  <a:gd name="connsiteX0" fmla="*/ 498658 w 691012"/>
                  <a:gd name="connsiteY0" fmla="*/ 2978 h 619528"/>
                  <a:gd name="connsiteX1" fmla="*/ 691012 w 691012"/>
                  <a:gd name="connsiteY1" fmla="*/ 0 h 619528"/>
                  <a:gd name="connsiteX2" fmla="*/ 104248 w 691012"/>
                  <a:gd name="connsiteY2" fmla="*/ 619528 h 619528"/>
                  <a:gd name="connsiteX3" fmla="*/ 0 w 691012"/>
                  <a:gd name="connsiteY3" fmla="*/ 521238 h 619528"/>
                  <a:gd name="connsiteX4" fmla="*/ 498658 w 691012"/>
                  <a:gd name="connsiteY4" fmla="*/ 2978 h 619528"/>
                  <a:gd name="connsiteX0" fmla="*/ 498658 w 643387"/>
                  <a:gd name="connsiteY0" fmla="*/ 0 h 616550"/>
                  <a:gd name="connsiteX1" fmla="*/ 643387 w 643387"/>
                  <a:gd name="connsiteY1" fmla="*/ 1785 h 616550"/>
                  <a:gd name="connsiteX2" fmla="*/ 104248 w 643387"/>
                  <a:gd name="connsiteY2" fmla="*/ 616550 h 616550"/>
                  <a:gd name="connsiteX3" fmla="*/ 0 w 643387"/>
                  <a:gd name="connsiteY3" fmla="*/ 518260 h 616550"/>
                  <a:gd name="connsiteX4" fmla="*/ 498658 w 643387"/>
                  <a:gd name="connsiteY4" fmla="*/ 0 h 616550"/>
                  <a:gd name="connsiteX0" fmla="*/ 498658 w 691012"/>
                  <a:gd name="connsiteY0" fmla="*/ 597 h 617147"/>
                  <a:gd name="connsiteX1" fmla="*/ 691012 w 691012"/>
                  <a:gd name="connsiteY1" fmla="*/ 0 h 617147"/>
                  <a:gd name="connsiteX2" fmla="*/ 104248 w 691012"/>
                  <a:gd name="connsiteY2" fmla="*/ 617147 h 617147"/>
                  <a:gd name="connsiteX3" fmla="*/ 0 w 691012"/>
                  <a:gd name="connsiteY3" fmla="*/ 518857 h 617147"/>
                  <a:gd name="connsiteX4" fmla="*/ 498658 w 691012"/>
                  <a:gd name="connsiteY4" fmla="*/ 597 h 617147"/>
                  <a:gd name="connsiteX0" fmla="*/ 517708 w 710062"/>
                  <a:gd name="connsiteY0" fmla="*/ 597 h 617147"/>
                  <a:gd name="connsiteX1" fmla="*/ 710062 w 710062"/>
                  <a:gd name="connsiteY1" fmla="*/ 0 h 617147"/>
                  <a:gd name="connsiteX2" fmla="*/ 123298 w 710062"/>
                  <a:gd name="connsiteY2" fmla="*/ 617147 h 617147"/>
                  <a:gd name="connsiteX3" fmla="*/ 0 w 710062"/>
                  <a:gd name="connsiteY3" fmla="*/ 509332 h 617147"/>
                  <a:gd name="connsiteX4" fmla="*/ 517708 w 710062"/>
                  <a:gd name="connsiteY4" fmla="*/ 597 h 617147"/>
                  <a:gd name="connsiteX0" fmla="*/ 517708 w 710062"/>
                  <a:gd name="connsiteY0" fmla="*/ 597 h 509332"/>
                  <a:gd name="connsiteX1" fmla="*/ 710062 w 710062"/>
                  <a:gd name="connsiteY1" fmla="*/ 0 h 509332"/>
                  <a:gd name="connsiteX2" fmla="*/ 130442 w 710062"/>
                  <a:gd name="connsiteY2" fmla="*/ 479034 h 509332"/>
                  <a:gd name="connsiteX3" fmla="*/ 0 w 710062"/>
                  <a:gd name="connsiteY3" fmla="*/ 509332 h 509332"/>
                  <a:gd name="connsiteX4" fmla="*/ 517708 w 710062"/>
                  <a:gd name="connsiteY4" fmla="*/ 597 h 509332"/>
                  <a:gd name="connsiteX0" fmla="*/ 517708 w 710062"/>
                  <a:gd name="connsiteY0" fmla="*/ 597 h 509332"/>
                  <a:gd name="connsiteX1" fmla="*/ 710062 w 710062"/>
                  <a:gd name="connsiteY1" fmla="*/ 0 h 509332"/>
                  <a:gd name="connsiteX2" fmla="*/ 192354 w 710062"/>
                  <a:gd name="connsiteY2" fmla="*/ 507609 h 509332"/>
                  <a:gd name="connsiteX3" fmla="*/ 0 w 710062"/>
                  <a:gd name="connsiteY3" fmla="*/ 509332 h 509332"/>
                  <a:gd name="connsiteX4" fmla="*/ 517708 w 710062"/>
                  <a:gd name="connsiteY4" fmla="*/ 597 h 509332"/>
                  <a:gd name="connsiteX0" fmla="*/ 524852 w 717206"/>
                  <a:gd name="connsiteY0" fmla="*/ 597 h 516476"/>
                  <a:gd name="connsiteX1" fmla="*/ 717206 w 717206"/>
                  <a:gd name="connsiteY1" fmla="*/ 0 h 516476"/>
                  <a:gd name="connsiteX2" fmla="*/ 199498 w 717206"/>
                  <a:gd name="connsiteY2" fmla="*/ 507609 h 516476"/>
                  <a:gd name="connsiteX3" fmla="*/ 0 w 717206"/>
                  <a:gd name="connsiteY3" fmla="*/ 516476 h 516476"/>
                  <a:gd name="connsiteX4" fmla="*/ 524852 w 717206"/>
                  <a:gd name="connsiteY4" fmla="*/ 597 h 516476"/>
                  <a:gd name="connsiteX0" fmla="*/ 524852 w 717206"/>
                  <a:gd name="connsiteY0" fmla="*/ 597 h 517134"/>
                  <a:gd name="connsiteX1" fmla="*/ 717206 w 717206"/>
                  <a:gd name="connsiteY1" fmla="*/ 0 h 517134"/>
                  <a:gd name="connsiteX2" fmla="*/ 189973 w 717206"/>
                  <a:gd name="connsiteY2" fmla="*/ 517134 h 517134"/>
                  <a:gd name="connsiteX3" fmla="*/ 0 w 717206"/>
                  <a:gd name="connsiteY3" fmla="*/ 516476 h 517134"/>
                  <a:gd name="connsiteX4" fmla="*/ 524852 w 717206"/>
                  <a:gd name="connsiteY4" fmla="*/ 597 h 517134"/>
                  <a:gd name="connsiteX0" fmla="*/ 524852 w 724349"/>
                  <a:gd name="connsiteY0" fmla="*/ 2978 h 519515"/>
                  <a:gd name="connsiteX1" fmla="*/ 724349 w 724349"/>
                  <a:gd name="connsiteY1" fmla="*/ 0 h 519515"/>
                  <a:gd name="connsiteX2" fmla="*/ 189973 w 724349"/>
                  <a:gd name="connsiteY2" fmla="*/ 519515 h 519515"/>
                  <a:gd name="connsiteX3" fmla="*/ 0 w 724349"/>
                  <a:gd name="connsiteY3" fmla="*/ 518857 h 519515"/>
                  <a:gd name="connsiteX4" fmla="*/ 524852 w 724349"/>
                  <a:gd name="connsiteY4" fmla="*/ 2978 h 519515"/>
                  <a:gd name="connsiteX0" fmla="*/ 524852 w 724349"/>
                  <a:gd name="connsiteY0" fmla="*/ 0 h 521299"/>
                  <a:gd name="connsiteX1" fmla="*/ 724349 w 724349"/>
                  <a:gd name="connsiteY1" fmla="*/ 1784 h 521299"/>
                  <a:gd name="connsiteX2" fmla="*/ 189973 w 724349"/>
                  <a:gd name="connsiteY2" fmla="*/ 521299 h 521299"/>
                  <a:gd name="connsiteX3" fmla="*/ 0 w 724349"/>
                  <a:gd name="connsiteY3" fmla="*/ 520641 h 521299"/>
                  <a:gd name="connsiteX4" fmla="*/ 524852 w 724349"/>
                  <a:gd name="connsiteY4" fmla="*/ 0 h 521299"/>
                  <a:gd name="connsiteX0" fmla="*/ 524852 w 724349"/>
                  <a:gd name="connsiteY0" fmla="*/ 0 h 520641"/>
                  <a:gd name="connsiteX1" fmla="*/ 724349 w 724349"/>
                  <a:gd name="connsiteY1" fmla="*/ 1784 h 520641"/>
                  <a:gd name="connsiteX2" fmla="*/ 199498 w 724349"/>
                  <a:gd name="connsiteY2" fmla="*/ 518918 h 520641"/>
                  <a:gd name="connsiteX3" fmla="*/ 0 w 724349"/>
                  <a:gd name="connsiteY3" fmla="*/ 520641 h 520641"/>
                  <a:gd name="connsiteX4" fmla="*/ 524852 w 724349"/>
                  <a:gd name="connsiteY4" fmla="*/ 0 h 520641"/>
                  <a:gd name="connsiteX0" fmla="*/ 524852 w 724349"/>
                  <a:gd name="connsiteY0" fmla="*/ 0 h 521300"/>
                  <a:gd name="connsiteX1" fmla="*/ 724349 w 724349"/>
                  <a:gd name="connsiteY1" fmla="*/ 1784 h 521300"/>
                  <a:gd name="connsiteX2" fmla="*/ 194735 w 724349"/>
                  <a:gd name="connsiteY2" fmla="*/ 521300 h 521300"/>
                  <a:gd name="connsiteX3" fmla="*/ 0 w 724349"/>
                  <a:gd name="connsiteY3" fmla="*/ 520641 h 521300"/>
                  <a:gd name="connsiteX4" fmla="*/ 524852 w 724349"/>
                  <a:gd name="connsiteY4" fmla="*/ 0 h 521300"/>
                  <a:gd name="connsiteX0" fmla="*/ 524852 w 776737"/>
                  <a:gd name="connsiteY0" fmla="*/ 597 h 521897"/>
                  <a:gd name="connsiteX1" fmla="*/ 776737 w 776737"/>
                  <a:gd name="connsiteY1" fmla="*/ 0 h 521897"/>
                  <a:gd name="connsiteX2" fmla="*/ 194735 w 776737"/>
                  <a:gd name="connsiteY2" fmla="*/ 521897 h 521897"/>
                  <a:gd name="connsiteX3" fmla="*/ 0 w 776737"/>
                  <a:gd name="connsiteY3" fmla="*/ 521238 h 521897"/>
                  <a:gd name="connsiteX4" fmla="*/ 524852 w 776737"/>
                  <a:gd name="connsiteY4" fmla="*/ 597 h 521897"/>
                  <a:gd name="connsiteX0" fmla="*/ 632536 w 884421"/>
                  <a:gd name="connsiteY0" fmla="*/ 597 h 876703"/>
                  <a:gd name="connsiteX1" fmla="*/ 884421 w 884421"/>
                  <a:gd name="connsiteY1" fmla="*/ 0 h 876703"/>
                  <a:gd name="connsiteX2" fmla="*/ 0 w 884421"/>
                  <a:gd name="connsiteY2" fmla="*/ 876703 h 876703"/>
                  <a:gd name="connsiteX3" fmla="*/ 107684 w 884421"/>
                  <a:gd name="connsiteY3" fmla="*/ 521238 h 876703"/>
                  <a:gd name="connsiteX4" fmla="*/ 632536 w 884421"/>
                  <a:gd name="connsiteY4" fmla="*/ 597 h 876703"/>
                  <a:gd name="connsiteX0" fmla="*/ 879658 w 1131543"/>
                  <a:gd name="connsiteY0" fmla="*/ 597 h 876703"/>
                  <a:gd name="connsiteX1" fmla="*/ 1131543 w 1131543"/>
                  <a:gd name="connsiteY1" fmla="*/ 0 h 876703"/>
                  <a:gd name="connsiteX2" fmla="*/ 247122 w 1131543"/>
                  <a:gd name="connsiteY2" fmla="*/ 876703 h 876703"/>
                  <a:gd name="connsiteX3" fmla="*/ 0 w 1131543"/>
                  <a:gd name="connsiteY3" fmla="*/ 873663 h 876703"/>
                  <a:gd name="connsiteX4" fmla="*/ 879658 w 1131543"/>
                  <a:gd name="connsiteY4" fmla="*/ 597 h 876703"/>
                  <a:gd name="connsiteX0" fmla="*/ 879658 w 1131543"/>
                  <a:gd name="connsiteY0" fmla="*/ 597 h 876703"/>
                  <a:gd name="connsiteX1" fmla="*/ 1131543 w 1131543"/>
                  <a:gd name="connsiteY1" fmla="*/ 0 h 876703"/>
                  <a:gd name="connsiteX2" fmla="*/ 259028 w 1131543"/>
                  <a:gd name="connsiteY2" fmla="*/ 876703 h 876703"/>
                  <a:gd name="connsiteX3" fmla="*/ 0 w 1131543"/>
                  <a:gd name="connsiteY3" fmla="*/ 873663 h 876703"/>
                  <a:gd name="connsiteX4" fmla="*/ 879658 w 1131543"/>
                  <a:gd name="connsiteY4" fmla="*/ 597 h 876703"/>
                  <a:gd name="connsiteX0" fmla="*/ 882039 w 1133924"/>
                  <a:gd name="connsiteY0" fmla="*/ 597 h 876703"/>
                  <a:gd name="connsiteX1" fmla="*/ 1133924 w 1133924"/>
                  <a:gd name="connsiteY1" fmla="*/ 0 h 876703"/>
                  <a:gd name="connsiteX2" fmla="*/ 261409 w 1133924"/>
                  <a:gd name="connsiteY2" fmla="*/ 876703 h 876703"/>
                  <a:gd name="connsiteX3" fmla="*/ 0 w 1133924"/>
                  <a:gd name="connsiteY3" fmla="*/ 873663 h 876703"/>
                  <a:gd name="connsiteX4" fmla="*/ 882039 w 1133924"/>
                  <a:gd name="connsiteY4" fmla="*/ 597 h 876703"/>
                  <a:gd name="connsiteX0" fmla="*/ 884420 w 1136305"/>
                  <a:gd name="connsiteY0" fmla="*/ 597 h 878425"/>
                  <a:gd name="connsiteX1" fmla="*/ 1136305 w 1136305"/>
                  <a:gd name="connsiteY1" fmla="*/ 0 h 878425"/>
                  <a:gd name="connsiteX2" fmla="*/ 263790 w 1136305"/>
                  <a:gd name="connsiteY2" fmla="*/ 876703 h 878425"/>
                  <a:gd name="connsiteX3" fmla="*/ 0 w 1136305"/>
                  <a:gd name="connsiteY3" fmla="*/ 878425 h 878425"/>
                  <a:gd name="connsiteX4" fmla="*/ 884420 w 1136305"/>
                  <a:gd name="connsiteY4" fmla="*/ 597 h 878425"/>
                  <a:gd name="connsiteX0" fmla="*/ 652435 w 1136305"/>
                  <a:gd name="connsiteY0" fmla="*/ 224718 h 878425"/>
                  <a:gd name="connsiteX1" fmla="*/ 1136305 w 1136305"/>
                  <a:gd name="connsiteY1" fmla="*/ 0 h 878425"/>
                  <a:gd name="connsiteX2" fmla="*/ 263790 w 1136305"/>
                  <a:gd name="connsiteY2" fmla="*/ 876703 h 878425"/>
                  <a:gd name="connsiteX3" fmla="*/ 0 w 1136305"/>
                  <a:gd name="connsiteY3" fmla="*/ 878425 h 878425"/>
                  <a:gd name="connsiteX4" fmla="*/ 652435 w 1136305"/>
                  <a:gd name="connsiteY4" fmla="*/ 224718 h 878425"/>
                  <a:gd name="connsiteX0" fmla="*/ 652435 w 920047"/>
                  <a:gd name="connsiteY0" fmla="*/ 596 h 654303"/>
                  <a:gd name="connsiteX1" fmla="*/ 920047 w 920047"/>
                  <a:gd name="connsiteY1" fmla="*/ 0 h 654303"/>
                  <a:gd name="connsiteX2" fmla="*/ 263790 w 920047"/>
                  <a:gd name="connsiteY2" fmla="*/ 652581 h 654303"/>
                  <a:gd name="connsiteX3" fmla="*/ 0 w 920047"/>
                  <a:gd name="connsiteY3" fmla="*/ 654303 h 654303"/>
                  <a:gd name="connsiteX4" fmla="*/ 652435 w 920047"/>
                  <a:gd name="connsiteY4" fmla="*/ 596 h 654303"/>
                  <a:gd name="connsiteX0" fmla="*/ 664231 w 931843"/>
                  <a:gd name="connsiteY0" fmla="*/ 596 h 658235"/>
                  <a:gd name="connsiteX1" fmla="*/ 931843 w 931843"/>
                  <a:gd name="connsiteY1" fmla="*/ 0 h 658235"/>
                  <a:gd name="connsiteX2" fmla="*/ 275586 w 931843"/>
                  <a:gd name="connsiteY2" fmla="*/ 652581 h 658235"/>
                  <a:gd name="connsiteX3" fmla="*/ 0 w 931843"/>
                  <a:gd name="connsiteY3" fmla="*/ 658235 h 658235"/>
                  <a:gd name="connsiteX4" fmla="*/ 664231 w 931843"/>
                  <a:gd name="connsiteY4" fmla="*/ 596 h 658235"/>
                  <a:gd name="connsiteX0" fmla="*/ 664231 w 931843"/>
                  <a:gd name="connsiteY0" fmla="*/ 596 h 658235"/>
                  <a:gd name="connsiteX1" fmla="*/ 931843 w 931843"/>
                  <a:gd name="connsiteY1" fmla="*/ 0 h 658235"/>
                  <a:gd name="connsiteX2" fmla="*/ 279519 w 931843"/>
                  <a:gd name="connsiteY2" fmla="*/ 644718 h 658235"/>
                  <a:gd name="connsiteX3" fmla="*/ 0 w 931843"/>
                  <a:gd name="connsiteY3" fmla="*/ 658235 h 658235"/>
                  <a:gd name="connsiteX4" fmla="*/ 664231 w 931843"/>
                  <a:gd name="connsiteY4" fmla="*/ 596 h 658235"/>
                  <a:gd name="connsiteX0" fmla="*/ 644572 w 912184"/>
                  <a:gd name="connsiteY0" fmla="*/ 596 h 644718"/>
                  <a:gd name="connsiteX1" fmla="*/ 912184 w 912184"/>
                  <a:gd name="connsiteY1" fmla="*/ 0 h 644718"/>
                  <a:gd name="connsiteX2" fmla="*/ 259860 w 912184"/>
                  <a:gd name="connsiteY2" fmla="*/ 644718 h 644718"/>
                  <a:gd name="connsiteX3" fmla="*/ 0 w 912184"/>
                  <a:gd name="connsiteY3" fmla="*/ 638576 h 644718"/>
                  <a:gd name="connsiteX4" fmla="*/ 644572 w 912184"/>
                  <a:gd name="connsiteY4" fmla="*/ 596 h 644718"/>
                  <a:gd name="connsiteX0" fmla="*/ 644572 w 912184"/>
                  <a:gd name="connsiteY0" fmla="*/ 596 h 638575"/>
                  <a:gd name="connsiteX1" fmla="*/ 912184 w 912184"/>
                  <a:gd name="connsiteY1" fmla="*/ 0 h 638575"/>
                  <a:gd name="connsiteX2" fmla="*/ 275588 w 912184"/>
                  <a:gd name="connsiteY2" fmla="*/ 636853 h 638575"/>
                  <a:gd name="connsiteX3" fmla="*/ 0 w 912184"/>
                  <a:gd name="connsiteY3" fmla="*/ 638576 h 638575"/>
                  <a:gd name="connsiteX4" fmla="*/ 644572 w 912184"/>
                  <a:gd name="connsiteY4" fmla="*/ 596 h 638575"/>
                  <a:gd name="connsiteX0" fmla="*/ 660299 w 912184"/>
                  <a:gd name="connsiteY0" fmla="*/ 596 h 638577"/>
                  <a:gd name="connsiteX1" fmla="*/ 912184 w 912184"/>
                  <a:gd name="connsiteY1" fmla="*/ 0 h 638577"/>
                  <a:gd name="connsiteX2" fmla="*/ 275588 w 912184"/>
                  <a:gd name="connsiteY2" fmla="*/ 636853 h 638577"/>
                  <a:gd name="connsiteX3" fmla="*/ 0 w 912184"/>
                  <a:gd name="connsiteY3" fmla="*/ 638576 h 638577"/>
                  <a:gd name="connsiteX4" fmla="*/ 660299 w 912184"/>
                  <a:gd name="connsiteY4" fmla="*/ 596 h 638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2184" h="638577">
                    <a:moveTo>
                      <a:pt x="660299" y="596"/>
                    </a:moveTo>
                    <a:lnTo>
                      <a:pt x="912184" y="0"/>
                    </a:lnTo>
                    <a:lnTo>
                      <a:pt x="275588" y="636853"/>
                    </a:lnTo>
                    <a:lnTo>
                      <a:pt x="0" y="638576"/>
                    </a:lnTo>
                    <a:lnTo>
                      <a:pt x="660299" y="596"/>
                    </a:lnTo>
                    <a:close/>
                  </a:path>
                </a:pathLst>
              </a:custGeom>
              <a:solidFill>
                <a:srgbClr val="52A4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85800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ru-RU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Прямоугольник 1"/>
              <p:cNvSpPr/>
              <p:nvPr/>
            </p:nvSpPr>
            <p:spPr>
              <a:xfrm>
                <a:off x="8432026" y="4435058"/>
                <a:ext cx="716670" cy="714342"/>
              </a:xfrm>
              <a:custGeom>
                <a:avLst/>
                <a:gdLst>
                  <a:gd name="connsiteX0" fmla="*/ 0 w 691012"/>
                  <a:gd name="connsiteY0" fmla="*/ 0 h 521238"/>
                  <a:gd name="connsiteX1" fmla="*/ 691012 w 691012"/>
                  <a:gd name="connsiteY1" fmla="*/ 0 h 521238"/>
                  <a:gd name="connsiteX2" fmla="*/ 691012 w 691012"/>
                  <a:gd name="connsiteY2" fmla="*/ 521238 h 521238"/>
                  <a:gd name="connsiteX3" fmla="*/ 0 w 691012"/>
                  <a:gd name="connsiteY3" fmla="*/ 521238 h 521238"/>
                  <a:gd name="connsiteX4" fmla="*/ 0 w 691012"/>
                  <a:gd name="connsiteY4" fmla="*/ 0 h 521238"/>
                  <a:gd name="connsiteX0" fmla="*/ 0 w 691012"/>
                  <a:gd name="connsiteY0" fmla="*/ 0 h 619528"/>
                  <a:gd name="connsiteX1" fmla="*/ 691012 w 691012"/>
                  <a:gd name="connsiteY1" fmla="*/ 0 h 619528"/>
                  <a:gd name="connsiteX2" fmla="*/ 104248 w 691012"/>
                  <a:gd name="connsiteY2" fmla="*/ 619528 h 619528"/>
                  <a:gd name="connsiteX3" fmla="*/ 0 w 691012"/>
                  <a:gd name="connsiteY3" fmla="*/ 521238 h 619528"/>
                  <a:gd name="connsiteX4" fmla="*/ 0 w 691012"/>
                  <a:gd name="connsiteY4" fmla="*/ 0 h 619528"/>
                  <a:gd name="connsiteX0" fmla="*/ 586765 w 691012"/>
                  <a:gd name="connsiteY0" fmla="*/ 2978 h 619528"/>
                  <a:gd name="connsiteX1" fmla="*/ 691012 w 691012"/>
                  <a:gd name="connsiteY1" fmla="*/ 0 h 619528"/>
                  <a:gd name="connsiteX2" fmla="*/ 104248 w 691012"/>
                  <a:gd name="connsiteY2" fmla="*/ 619528 h 619528"/>
                  <a:gd name="connsiteX3" fmla="*/ 0 w 691012"/>
                  <a:gd name="connsiteY3" fmla="*/ 521238 h 619528"/>
                  <a:gd name="connsiteX4" fmla="*/ 586765 w 691012"/>
                  <a:gd name="connsiteY4" fmla="*/ 2978 h 619528"/>
                  <a:gd name="connsiteX0" fmla="*/ 498658 w 691012"/>
                  <a:gd name="connsiteY0" fmla="*/ 2978 h 619528"/>
                  <a:gd name="connsiteX1" fmla="*/ 691012 w 691012"/>
                  <a:gd name="connsiteY1" fmla="*/ 0 h 619528"/>
                  <a:gd name="connsiteX2" fmla="*/ 104248 w 691012"/>
                  <a:gd name="connsiteY2" fmla="*/ 619528 h 619528"/>
                  <a:gd name="connsiteX3" fmla="*/ 0 w 691012"/>
                  <a:gd name="connsiteY3" fmla="*/ 521238 h 619528"/>
                  <a:gd name="connsiteX4" fmla="*/ 498658 w 691012"/>
                  <a:gd name="connsiteY4" fmla="*/ 2978 h 619528"/>
                  <a:gd name="connsiteX0" fmla="*/ 498658 w 643387"/>
                  <a:gd name="connsiteY0" fmla="*/ 0 h 616550"/>
                  <a:gd name="connsiteX1" fmla="*/ 643387 w 643387"/>
                  <a:gd name="connsiteY1" fmla="*/ 1785 h 616550"/>
                  <a:gd name="connsiteX2" fmla="*/ 104248 w 643387"/>
                  <a:gd name="connsiteY2" fmla="*/ 616550 h 616550"/>
                  <a:gd name="connsiteX3" fmla="*/ 0 w 643387"/>
                  <a:gd name="connsiteY3" fmla="*/ 518260 h 616550"/>
                  <a:gd name="connsiteX4" fmla="*/ 498658 w 643387"/>
                  <a:gd name="connsiteY4" fmla="*/ 0 h 616550"/>
                  <a:gd name="connsiteX0" fmla="*/ 498658 w 691012"/>
                  <a:gd name="connsiteY0" fmla="*/ 597 h 617147"/>
                  <a:gd name="connsiteX1" fmla="*/ 691012 w 691012"/>
                  <a:gd name="connsiteY1" fmla="*/ 0 h 617147"/>
                  <a:gd name="connsiteX2" fmla="*/ 104248 w 691012"/>
                  <a:gd name="connsiteY2" fmla="*/ 617147 h 617147"/>
                  <a:gd name="connsiteX3" fmla="*/ 0 w 691012"/>
                  <a:gd name="connsiteY3" fmla="*/ 518857 h 617147"/>
                  <a:gd name="connsiteX4" fmla="*/ 498658 w 691012"/>
                  <a:gd name="connsiteY4" fmla="*/ 597 h 617147"/>
                  <a:gd name="connsiteX0" fmla="*/ 517708 w 710062"/>
                  <a:gd name="connsiteY0" fmla="*/ 597 h 617147"/>
                  <a:gd name="connsiteX1" fmla="*/ 710062 w 710062"/>
                  <a:gd name="connsiteY1" fmla="*/ 0 h 617147"/>
                  <a:gd name="connsiteX2" fmla="*/ 123298 w 710062"/>
                  <a:gd name="connsiteY2" fmla="*/ 617147 h 617147"/>
                  <a:gd name="connsiteX3" fmla="*/ 0 w 710062"/>
                  <a:gd name="connsiteY3" fmla="*/ 509332 h 617147"/>
                  <a:gd name="connsiteX4" fmla="*/ 517708 w 710062"/>
                  <a:gd name="connsiteY4" fmla="*/ 597 h 617147"/>
                  <a:gd name="connsiteX0" fmla="*/ 517708 w 710062"/>
                  <a:gd name="connsiteY0" fmla="*/ 597 h 509332"/>
                  <a:gd name="connsiteX1" fmla="*/ 710062 w 710062"/>
                  <a:gd name="connsiteY1" fmla="*/ 0 h 509332"/>
                  <a:gd name="connsiteX2" fmla="*/ 130442 w 710062"/>
                  <a:gd name="connsiteY2" fmla="*/ 479034 h 509332"/>
                  <a:gd name="connsiteX3" fmla="*/ 0 w 710062"/>
                  <a:gd name="connsiteY3" fmla="*/ 509332 h 509332"/>
                  <a:gd name="connsiteX4" fmla="*/ 517708 w 710062"/>
                  <a:gd name="connsiteY4" fmla="*/ 597 h 509332"/>
                  <a:gd name="connsiteX0" fmla="*/ 517708 w 710062"/>
                  <a:gd name="connsiteY0" fmla="*/ 597 h 509332"/>
                  <a:gd name="connsiteX1" fmla="*/ 710062 w 710062"/>
                  <a:gd name="connsiteY1" fmla="*/ 0 h 509332"/>
                  <a:gd name="connsiteX2" fmla="*/ 192354 w 710062"/>
                  <a:gd name="connsiteY2" fmla="*/ 507609 h 509332"/>
                  <a:gd name="connsiteX3" fmla="*/ 0 w 710062"/>
                  <a:gd name="connsiteY3" fmla="*/ 509332 h 509332"/>
                  <a:gd name="connsiteX4" fmla="*/ 517708 w 710062"/>
                  <a:gd name="connsiteY4" fmla="*/ 597 h 509332"/>
                  <a:gd name="connsiteX0" fmla="*/ 524852 w 717206"/>
                  <a:gd name="connsiteY0" fmla="*/ 597 h 516476"/>
                  <a:gd name="connsiteX1" fmla="*/ 717206 w 717206"/>
                  <a:gd name="connsiteY1" fmla="*/ 0 h 516476"/>
                  <a:gd name="connsiteX2" fmla="*/ 199498 w 717206"/>
                  <a:gd name="connsiteY2" fmla="*/ 507609 h 516476"/>
                  <a:gd name="connsiteX3" fmla="*/ 0 w 717206"/>
                  <a:gd name="connsiteY3" fmla="*/ 516476 h 516476"/>
                  <a:gd name="connsiteX4" fmla="*/ 524852 w 717206"/>
                  <a:gd name="connsiteY4" fmla="*/ 597 h 516476"/>
                  <a:gd name="connsiteX0" fmla="*/ 524852 w 717206"/>
                  <a:gd name="connsiteY0" fmla="*/ 597 h 517134"/>
                  <a:gd name="connsiteX1" fmla="*/ 717206 w 717206"/>
                  <a:gd name="connsiteY1" fmla="*/ 0 h 517134"/>
                  <a:gd name="connsiteX2" fmla="*/ 189973 w 717206"/>
                  <a:gd name="connsiteY2" fmla="*/ 517134 h 517134"/>
                  <a:gd name="connsiteX3" fmla="*/ 0 w 717206"/>
                  <a:gd name="connsiteY3" fmla="*/ 516476 h 517134"/>
                  <a:gd name="connsiteX4" fmla="*/ 524852 w 717206"/>
                  <a:gd name="connsiteY4" fmla="*/ 597 h 517134"/>
                  <a:gd name="connsiteX0" fmla="*/ 524852 w 724349"/>
                  <a:gd name="connsiteY0" fmla="*/ 2978 h 519515"/>
                  <a:gd name="connsiteX1" fmla="*/ 724349 w 724349"/>
                  <a:gd name="connsiteY1" fmla="*/ 0 h 519515"/>
                  <a:gd name="connsiteX2" fmla="*/ 189973 w 724349"/>
                  <a:gd name="connsiteY2" fmla="*/ 519515 h 519515"/>
                  <a:gd name="connsiteX3" fmla="*/ 0 w 724349"/>
                  <a:gd name="connsiteY3" fmla="*/ 518857 h 519515"/>
                  <a:gd name="connsiteX4" fmla="*/ 524852 w 724349"/>
                  <a:gd name="connsiteY4" fmla="*/ 2978 h 519515"/>
                  <a:gd name="connsiteX0" fmla="*/ 524852 w 724349"/>
                  <a:gd name="connsiteY0" fmla="*/ 0 h 521299"/>
                  <a:gd name="connsiteX1" fmla="*/ 724349 w 724349"/>
                  <a:gd name="connsiteY1" fmla="*/ 1784 h 521299"/>
                  <a:gd name="connsiteX2" fmla="*/ 189973 w 724349"/>
                  <a:gd name="connsiteY2" fmla="*/ 521299 h 521299"/>
                  <a:gd name="connsiteX3" fmla="*/ 0 w 724349"/>
                  <a:gd name="connsiteY3" fmla="*/ 520641 h 521299"/>
                  <a:gd name="connsiteX4" fmla="*/ 524852 w 724349"/>
                  <a:gd name="connsiteY4" fmla="*/ 0 h 521299"/>
                  <a:gd name="connsiteX0" fmla="*/ 524852 w 724349"/>
                  <a:gd name="connsiteY0" fmla="*/ 0 h 520641"/>
                  <a:gd name="connsiteX1" fmla="*/ 724349 w 724349"/>
                  <a:gd name="connsiteY1" fmla="*/ 1784 h 520641"/>
                  <a:gd name="connsiteX2" fmla="*/ 199498 w 724349"/>
                  <a:gd name="connsiteY2" fmla="*/ 518918 h 520641"/>
                  <a:gd name="connsiteX3" fmla="*/ 0 w 724349"/>
                  <a:gd name="connsiteY3" fmla="*/ 520641 h 520641"/>
                  <a:gd name="connsiteX4" fmla="*/ 524852 w 724349"/>
                  <a:gd name="connsiteY4" fmla="*/ 0 h 520641"/>
                  <a:gd name="connsiteX0" fmla="*/ 524852 w 724349"/>
                  <a:gd name="connsiteY0" fmla="*/ 0 h 521300"/>
                  <a:gd name="connsiteX1" fmla="*/ 724349 w 724349"/>
                  <a:gd name="connsiteY1" fmla="*/ 1784 h 521300"/>
                  <a:gd name="connsiteX2" fmla="*/ 194735 w 724349"/>
                  <a:gd name="connsiteY2" fmla="*/ 521300 h 521300"/>
                  <a:gd name="connsiteX3" fmla="*/ 0 w 724349"/>
                  <a:gd name="connsiteY3" fmla="*/ 520641 h 521300"/>
                  <a:gd name="connsiteX4" fmla="*/ 524852 w 724349"/>
                  <a:gd name="connsiteY4" fmla="*/ 0 h 521300"/>
                  <a:gd name="connsiteX0" fmla="*/ 524852 w 776737"/>
                  <a:gd name="connsiteY0" fmla="*/ 597 h 521897"/>
                  <a:gd name="connsiteX1" fmla="*/ 776737 w 776737"/>
                  <a:gd name="connsiteY1" fmla="*/ 0 h 521897"/>
                  <a:gd name="connsiteX2" fmla="*/ 194735 w 776737"/>
                  <a:gd name="connsiteY2" fmla="*/ 521897 h 521897"/>
                  <a:gd name="connsiteX3" fmla="*/ 0 w 776737"/>
                  <a:gd name="connsiteY3" fmla="*/ 521238 h 521897"/>
                  <a:gd name="connsiteX4" fmla="*/ 524852 w 776737"/>
                  <a:gd name="connsiteY4" fmla="*/ 597 h 521897"/>
                  <a:gd name="connsiteX0" fmla="*/ 632536 w 884421"/>
                  <a:gd name="connsiteY0" fmla="*/ 597 h 876703"/>
                  <a:gd name="connsiteX1" fmla="*/ 884421 w 884421"/>
                  <a:gd name="connsiteY1" fmla="*/ 0 h 876703"/>
                  <a:gd name="connsiteX2" fmla="*/ 0 w 884421"/>
                  <a:gd name="connsiteY2" fmla="*/ 876703 h 876703"/>
                  <a:gd name="connsiteX3" fmla="*/ 107684 w 884421"/>
                  <a:gd name="connsiteY3" fmla="*/ 521238 h 876703"/>
                  <a:gd name="connsiteX4" fmla="*/ 632536 w 884421"/>
                  <a:gd name="connsiteY4" fmla="*/ 597 h 876703"/>
                  <a:gd name="connsiteX0" fmla="*/ 879658 w 1131543"/>
                  <a:gd name="connsiteY0" fmla="*/ 597 h 876703"/>
                  <a:gd name="connsiteX1" fmla="*/ 1131543 w 1131543"/>
                  <a:gd name="connsiteY1" fmla="*/ 0 h 876703"/>
                  <a:gd name="connsiteX2" fmla="*/ 247122 w 1131543"/>
                  <a:gd name="connsiteY2" fmla="*/ 876703 h 876703"/>
                  <a:gd name="connsiteX3" fmla="*/ 0 w 1131543"/>
                  <a:gd name="connsiteY3" fmla="*/ 873663 h 876703"/>
                  <a:gd name="connsiteX4" fmla="*/ 879658 w 1131543"/>
                  <a:gd name="connsiteY4" fmla="*/ 597 h 876703"/>
                  <a:gd name="connsiteX0" fmla="*/ 879658 w 1131543"/>
                  <a:gd name="connsiteY0" fmla="*/ 597 h 876703"/>
                  <a:gd name="connsiteX1" fmla="*/ 1131543 w 1131543"/>
                  <a:gd name="connsiteY1" fmla="*/ 0 h 876703"/>
                  <a:gd name="connsiteX2" fmla="*/ 259028 w 1131543"/>
                  <a:gd name="connsiteY2" fmla="*/ 876703 h 876703"/>
                  <a:gd name="connsiteX3" fmla="*/ 0 w 1131543"/>
                  <a:gd name="connsiteY3" fmla="*/ 873663 h 876703"/>
                  <a:gd name="connsiteX4" fmla="*/ 879658 w 1131543"/>
                  <a:gd name="connsiteY4" fmla="*/ 597 h 876703"/>
                  <a:gd name="connsiteX0" fmla="*/ 882039 w 1133924"/>
                  <a:gd name="connsiteY0" fmla="*/ 597 h 876703"/>
                  <a:gd name="connsiteX1" fmla="*/ 1133924 w 1133924"/>
                  <a:gd name="connsiteY1" fmla="*/ 0 h 876703"/>
                  <a:gd name="connsiteX2" fmla="*/ 261409 w 1133924"/>
                  <a:gd name="connsiteY2" fmla="*/ 876703 h 876703"/>
                  <a:gd name="connsiteX3" fmla="*/ 0 w 1133924"/>
                  <a:gd name="connsiteY3" fmla="*/ 873663 h 876703"/>
                  <a:gd name="connsiteX4" fmla="*/ 882039 w 1133924"/>
                  <a:gd name="connsiteY4" fmla="*/ 597 h 876703"/>
                  <a:gd name="connsiteX0" fmla="*/ 884420 w 1136305"/>
                  <a:gd name="connsiteY0" fmla="*/ 597 h 878425"/>
                  <a:gd name="connsiteX1" fmla="*/ 1136305 w 1136305"/>
                  <a:gd name="connsiteY1" fmla="*/ 0 h 878425"/>
                  <a:gd name="connsiteX2" fmla="*/ 263790 w 1136305"/>
                  <a:gd name="connsiteY2" fmla="*/ 876703 h 878425"/>
                  <a:gd name="connsiteX3" fmla="*/ 0 w 1136305"/>
                  <a:gd name="connsiteY3" fmla="*/ 878425 h 878425"/>
                  <a:gd name="connsiteX4" fmla="*/ 884420 w 1136305"/>
                  <a:gd name="connsiteY4" fmla="*/ 597 h 878425"/>
                  <a:gd name="connsiteX0" fmla="*/ 884420 w 1175624"/>
                  <a:gd name="connsiteY0" fmla="*/ -1 h 877827"/>
                  <a:gd name="connsiteX1" fmla="*/ 1175624 w 1175624"/>
                  <a:gd name="connsiteY1" fmla="*/ 667832 h 877827"/>
                  <a:gd name="connsiteX2" fmla="*/ 263790 w 1175624"/>
                  <a:gd name="connsiteY2" fmla="*/ 876105 h 877827"/>
                  <a:gd name="connsiteX3" fmla="*/ 0 w 1175624"/>
                  <a:gd name="connsiteY3" fmla="*/ 877827 h 877827"/>
                  <a:gd name="connsiteX4" fmla="*/ 884420 w 1175624"/>
                  <a:gd name="connsiteY4" fmla="*/ -1 h 877827"/>
                  <a:gd name="connsiteX0" fmla="*/ 1167521 w 1175624"/>
                  <a:gd name="connsiteY0" fmla="*/ 0 h 1168792"/>
                  <a:gd name="connsiteX1" fmla="*/ 1175624 w 1175624"/>
                  <a:gd name="connsiteY1" fmla="*/ 958797 h 1168792"/>
                  <a:gd name="connsiteX2" fmla="*/ 263790 w 1175624"/>
                  <a:gd name="connsiteY2" fmla="*/ 1167070 h 1168792"/>
                  <a:gd name="connsiteX3" fmla="*/ 0 w 1175624"/>
                  <a:gd name="connsiteY3" fmla="*/ 1168792 h 1168792"/>
                  <a:gd name="connsiteX4" fmla="*/ 1167521 w 1175624"/>
                  <a:gd name="connsiteY4" fmla="*/ 0 h 1168792"/>
                  <a:gd name="connsiteX0" fmla="*/ 1167521 w 1175624"/>
                  <a:gd name="connsiteY0" fmla="*/ 0 h 1168792"/>
                  <a:gd name="connsiteX1" fmla="*/ 1175624 w 1175624"/>
                  <a:gd name="connsiteY1" fmla="*/ 958797 h 1168792"/>
                  <a:gd name="connsiteX2" fmla="*/ 947951 w 1175624"/>
                  <a:gd name="connsiteY2" fmla="*/ 1167070 h 1168792"/>
                  <a:gd name="connsiteX3" fmla="*/ 0 w 1175624"/>
                  <a:gd name="connsiteY3" fmla="*/ 1168792 h 1168792"/>
                  <a:gd name="connsiteX4" fmla="*/ 1167521 w 1175624"/>
                  <a:gd name="connsiteY4" fmla="*/ 0 h 1168792"/>
                  <a:gd name="connsiteX0" fmla="*/ 1167521 w 1175624"/>
                  <a:gd name="connsiteY0" fmla="*/ 0 h 1191326"/>
                  <a:gd name="connsiteX1" fmla="*/ 1175624 w 1175624"/>
                  <a:gd name="connsiteY1" fmla="*/ 981331 h 1191326"/>
                  <a:gd name="connsiteX2" fmla="*/ 947951 w 1175624"/>
                  <a:gd name="connsiteY2" fmla="*/ 1189604 h 1191326"/>
                  <a:gd name="connsiteX3" fmla="*/ 0 w 1175624"/>
                  <a:gd name="connsiteY3" fmla="*/ 1191326 h 1191326"/>
                  <a:gd name="connsiteX4" fmla="*/ 1167521 w 1175624"/>
                  <a:gd name="connsiteY4" fmla="*/ 0 h 1191326"/>
                  <a:gd name="connsiteX0" fmla="*/ 1171453 w 1175624"/>
                  <a:gd name="connsiteY0" fmla="*/ 0 h 1199191"/>
                  <a:gd name="connsiteX1" fmla="*/ 1175624 w 1175624"/>
                  <a:gd name="connsiteY1" fmla="*/ 989196 h 1199191"/>
                  <a:gd name="connsiteX2" fmla="*/ 947951 w 1175624"/>
                  <a:gd name="connsiteY2" fmla="*/ 1197469 h 1199191"/>
                  <a:gd name="connsiteX3" fmla="*/ 0 w 1175624"/>
                  <a:gd name="connsiteY3" fmla="*/ 1199191 h 1199191"/>
                  <a:gd name="connsiteX4" fmla="*/ 1171453 w 1175624"/>
                  <a:gd name="connsiteY4" fmla="*/ 0 h 1199191"/>
                  <a:gd name="connsiteX0" fmla="*/ 1167521 w 1175624"/>
                  <a:gd name="connsiteY0" fmla="*/ 0 h 1159871"/>
                  <a:gd name="connsiteX1" fmla="*/ 1175624 w 1175624"/>
                  <a:gd name="connsiteY1" fmla="*/ 949876 h 1159871"/>
                  <a:gd name="connsiteX2" fmla="*/ 947951 w 1175624"/>
                  <a:gd name="connsiteY2" fmla="*/ 1158149 h 1159871"/>
                  <a:gd name="connsiteX3" fmla="*/ 0 w 1175624"/>
                  <a:gd name="connsiteY3" fmla="*/ 1159871 h 1159871"/>
                  <a:gd name="connsiteX4" fmla="*/ 1167521 w 1175624"/>
                  <a:gd name="connsiteY4" fmla="*/ 0 h 1159871"/>
                  <a:gd name="connsiteX0" fmla="*/ 1167521 w 1175624"/>
                  <a:gd name="connsiteY0" fmla="*/ 0 h 1179530"/>
                  <a:gd name="connsiteX1" fmla="*/ 1175624 w 1175624"/>
                  <a:gd name="connsiteY1" fmla="*/ 969535 h 1179530"/>
                  <a:gd name="connsiteX2" fmla="*/ 947951 w 1175624"/>
                  <a:gd name="connsiteY2" fmla="*/ 1177808 h 1179530"/>
                  <a:gd name="connsiteX3" fmla="*/ 0 w 1175624"/>
                  <a:gd name="connsiteY3" fmla="*/ 1179530 h 1179530"/>
                  <a:gd name="connsiteX4" fmla="*/ 1167521 w 1175624"/>
                  <a:gd name="connsiteY4" fmla="*/ 0 h 1179530"/>
                  <a:gd name="connsiteX0" fmla="*/ 1183249 w 1183376"/>
                  <a:gd name="connsiteY0" fmla="*/ 0 h 1179530"/>
                  <a:gd name="connsiteX1" fmla="*/ 1175624 w 1183376"/>
                  <a:gd name="connsiteY1" fmla="*/ 969535 h 1179530"/>
                  <a:gd name="connsiteX2" fmla="*/ 947951 w 1183376"/>
                  <a:gd name="connsiteY2" fmla="*/ 1177808 h 1179530"/>
                  <a:gd name="connsiteX3" fmla="*/ 0 w 1183376"/>
                  <a:gd name="connsiteY3" fmla="*/ 1179530 h 1179530"/>
                  <a:gd name="connsiteX4" fmla="*/ 1183249 w 1183376"/>
                  <a:gd name="connsiteY4" fmla="*/ 0 h 1179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3376" h="1179530">
                    <a:moveTo>
                      <a:pt x="1183249" y="0"/>
                    </a:moveTo>
                    <a:cubicBezTo>
                      <a:pt x="1184639" y="329732"/>
                      <a:pt x="1174234" y="639803"/>
                      <a:pt x="1175624" y="969535"/>
                    </a:cubicBezTo>
                    <a:lnTo>
                      <a:pt x="947951" y="1177808"/>
                    </a:lnTo>
                    <a:lnTo>
                      <a:pt x="0" y="1179530"/>
                    </a:lnTo>
                    <a:lnTo>
                      <a:pt x="1183249" y="0"/>
                    </a:lnTo>
                    <a:close/>
                  </a:path>
                </a:pathLst>
              </a:custGeom>
              <a:solidFill>
                <a:srgbClr val="20883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85800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ru-RU" sz="140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66" name="TextBox 65"/>
          <p:cNvSpPr txBox="1"/>
          <p:nvPr/>
        </p:nvSpPr>
        <p:spPr>
          <a:xfrm>
            <a:off x="10135200" y="6518400"/>
            <a:ext cx="506398" cy="253916"/>
          </a:xfrm>
          <a:prstGeom prst="rect">
            <a:avLst/>
          </a:prstGeom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85800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prstClr val="white"/>
                </a:solidFill>
                <a:latin typeface="Calibri Light"/>
                <a:ea typeface="+mn-ea"/>
                <a:cs typeface="Arial"/>
              </a:rPr>
              <a:t>2</a:t>
            </a:r>
            <a:r>
              <a:rPr lang="en-US" sz="1200" b="1" dirty="0">
                <a:solidFill>
                  <a:prstClr val="white"/>
                </a:solidFill>
                <a:latin typeface="Calibri Light"/>
                <a:ea typeface="+mn-ea"/>
                <a:cs typeface="Arial"/>
              </a:rPr>
              <a:t>|</a:t>
            </a:r>
            <a:r>
              <a:rPr lang="ru-RU" sz="1200" b="1" baseline="30000" dirty="0">
                <a:solidFill>
                  <a:prstClr val="white"/>
                </a:solidFill>
                <a:latin typeface="Calibri Light"/>
                <a:ea typeface="+mn-ea"/>
                <a:cs typeface="Arial"/>
              </a:rPr>
              <a:t>25</a:t>
            </a:r>
          </a:p>
        </p:txBody>
      </p:sp>
      <p:sp>
        <p:nvSpPr>
          <p:cNvPr id="33" name="AutoShape 3"/>
          <p:cNvSpPr>
            <a:spLocks/>
          </p:cNvSpPr>
          <p:nvPr/>
        </p:nvSpPr>
        <p:spPr bwMode="auto">
          <a:xfrm>
            <a:off x="1867371" y="814354"/>
            <a:ext cx="8765311" cy="12926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  <a:scene3d>
              <a:camera prst="orthographicFront"/>
              <a:lightRig rig="soft" dir="t">
                <a:rot lat="0" lon="0" rev="16800000"/>
              </a:lightRig>
            </a:scene3d>
            <a:sp3d extrusionH="57150" prstMaterial="softEdge">
              <a:bevelT/>
            </a:sp3d>
          </a:bodyPr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solidFill>
                  <a:srgbClr val="006600"/>
                </a:solidFill>
                <a:latin typeface="Calibri"/>
                <a:ea typeface="+mj-ea"/>
                <a:cs typeface="+mj-cs"/>
              </a:rPr>
              <a:t>Повестка дня</a:t>
            </a:r>
            <a:br>
              <a:rPr lang="ru-RU" sz="2800" b="1" kern="0" dirty="0">
                <a:solidFill>
                  <a:srgbClr val="006600"/>
                </a:solidFill>
                <a:latin typeface="Calibri"/>
                <a:ea typeface="+mj-ea"/>
                <a:cs typeface="+mj-cs"/>
              </a:rPr>
            </a:br>
            <a:r>
              <a:rPr lang="ru-RU" sz="2800" b="1" kern="0" dirty="0">
                <a:solidFill>
                  <a:srgbClr val="006600"/>
                </a:solidFill>
                <a:latin typeface="Calibri"/>
                <a:ea typeface="+mj-ea"/>
                <a:cs typeface="+mj-cs"/>
              </a:rPr>
              <a:t>заседания Ученого совета ФГБОУ ВО Кубанский ГАУ</a:t>
            </a:r>
            <a:br>
              <a:rPr lang="ru-RU" sz="2800" b="1" kern="0" dirty="0">
                <a:solidFill>
                  <a:srgbClr val="006600"/>
                </a:solidFill>
                <a:latin typeface="Calibri"/>
                <a:ea typeface="+mj-ea"/>
                <a:cs typeface="+mj-cs"/>
              </a:rPr>
            </a:br>
            <a:r>
              <a:rPr lang="ru-RU" sz="2800" b="1" kern="0" dirty="0" smtClean="0">
                <a:solidFill>
                  <a:srgbClr val="006600"/>
                </a:solidFill>
                <a:latin typeface="Calibri"/>
                <a:ea typeface="+mj-ea"/>
                <a:cs typeface="+mj-cs"/>
              </a:rPr>
              <a:t>28 мая 2018 года</a:t>
            </a:r>
            <a:endParaRPr lang="es-ES" sz="2800" b="1" kern="0" dirty="0">
              <a:solidFill>
                <a:srgbClr val="006600"/>
              </a:solidFill>
              <a:latin typeface="Calibri"/>
              <a:ea typeface="微软雅黑" pitchFamily="34" charset="-122"/>
              <a:sym typeface="Gill Sans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18698" y="2373015"/>
            <a:ext cx="10250440" cy="460972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  <a:scene3d>
              <a:camera prst="orthographicFront"/>
              <a:lightRig rig="soft" dir="t">
                <a:rot lat="0" lon="0" rev="16800000"/>
              </a:lightRig>
            </a:scene3d>
            <a:sp3d extrusionH="57150" prstMaterial="softEdge">
              <a:bevelT/>
            </a:sp3d>
          </a:bodyPr>
          <a:lstStyle/>
          <a:p>
            <a:pPr algn="l" defTabSz="384048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endParaRPr lang="ru-RU" sz="2400" b="1" kern="0" dirty="0" smtClean="0">
              <a:solidFill>
                <a:sysClr val="windowText" lastClr="000000"/>
              </a:solidFill>
              <a:latin typeface="Calibri"/>
              <a:ea typeface="+mn-ea"/>
            </a:endParaRPr>
          </a:p>
          <a:p>
            <a:pPr algn="l" defTabSz="384048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n-ea"/>
              </a:rPr>
              <a:t>1</a:t>
            </a: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. Конкурсные </a:t>
            </a: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дела</a:t>
            </a:r>
          </a:p>
          <a:p>
            <a:pPr algn="l" defTabSz="384048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2. Итоги научно-исследовательской деятельности университета 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и</a:t>
            </a:r>
          </a:p>
          <a:p>
            <a:pPr algn="l" defTabSz="384048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 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   подготовки </a:t>
            </a: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научно-педагогических кадров в 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аспирантуре</a:t>
            </a:r>
          </a:p>
          <a:p>
            <a:pPr algn="l" defTabSz="384048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    </a:t>
            </a: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Докладчик: проректор по 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j-ea"/>
                <a:cs typeface="+mj-cs"/>
              </a:rPr>
              <a:t>научной работе, профессор А. Г. Кощаев</a:t>
            </a:r>
            <a:endParaRPr lang="ru-RU" sz="2400" b="1" kern="0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  <a:p>
            <a:pPr algn="l" defTabSz="384048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3. Состояние учебно-методической, научно-исследовательской 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n-ea"/>
              </a:rPr>
              <a:t>и</a:t>
            </a:r>
          </a:p>
          <a:p>
            <a:pPr algn="l" defTabSz="384048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 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n-ea"/>
              </a:rPr>
              <a:t>   </a:t>
            </a: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воспитательной работы на кафедре финансов в 2013–2017 гг., </a:t>
            </a:r>
            <a:endParaRPr lang="ru-RU" sz="2400" b="1" kern="0" dirty="0" smtClean="0">
              <a:solidFill>
                <a:sysClr val="windowText" lastClr="000000"/>
              </a:solidFill>
              <a:latin typeface="Calibri"/>
              <a:ea typeface="+mn-ea"/>
            </a:endParaRPr>
          </a:p>
          <a:p>
            <a:pPr algn="l" defTabSz="384048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 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n-ea"/>
              </a:rPr>
              <a:t>   перспективы развития</a:t>
            </a:r>
          </a:p>
          <a:p>
            <a:pPr algn="l" defTabSz="384048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n-ea"/>
              </a:rPr>
              <a:t>    Докладчик</a:t>
            </a: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: 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n-ea"/>
              </a:rPr>
              <a:t>заведующий кафедрой, профессор Н</a:t>
            </a: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. В. </a:t>
            </a: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n-ea"/>
              </a:rPr>
              <a:t>Липчиу</a:t>
            </a:r>
          </a:p>
          <a:p>
            <a:pPr algn="l" defTabSz="384048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ru-RU" sz="2400" b="1" kern="0" dirty="0" smtClean="0">
                <a:solidFill>
                  <a:sysClr val="windowText" lastClr="000000"/>
                </a:solidFill>
                <a:latin typeface="Calibri"/>
                <a:ea typeface="+mn-ea"/>
              </a:rPr>
              <a:t>4</a:t>
            </a:r>
            <a:r>
              <a:rPr lang="ru-RU" sz="24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. Разное</a:t>
            </a:r>
          </a:p>
          <a:p>
            <a:pPr algn="l" defTabSz="384048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tabLst>
                <a:tab pos="355600" algn="l"/>
              </a:tabLst>
              <a:defRPr/>
            </a:pPr>
            <a:endParaRPr lang="ru-RU" sz="1650" b="1" kern="0" dirty="0">
              <a:solidFill>
                <a:sysClr val="windowText" lastClr="000000"/>
              </a:solidFill>
              <a:latin typeface="Calibri"/>
              <a:ea typeface="+mn-ea"/>
            </a:endParaRPr>
          </a:p>
          <a:p>
            <a:pPr marL="342900" indent="-342900" algn="l" defTabSz="384048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Tx/>
              <a:buAutoNum type="arabicPeriod" startAt="3"/>
              <a:tabLst>
                <a:tab pos="355600" algn="l"/>
              </a:tabLst>
              <a:defRPr/>
            </a:pPr>
            <a:endParaRPr lang="ru-RU" sz="1650" b="1" kern="0" dirty="0">
              <a:solidFill>
                <a:sysClr val="windowText" lastClr="000000"/>
              </a:solidFill>
              <a:latin typeface="Calibri"/>
              <a:ea typeface="+mn-ea"/>
            </a:endParaRPr>
          </a:p>
          <a:p>
            <a:pPr algn="l" defTabSz="384048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ru-RU" sz="165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203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e61c5e67c0e1f144b234a1f377da7e74ca332a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3410</TotalTime>
  <Words>102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УС</dc:title>
  <dc:subject>Мониторинг 2016</dc:subject>
  <dc:creator>Смоленцев В.М.</dc:creator>
  <cp:lastModifiedBy>Асер</cp:lastModifiedBy>
  <cp:revision>391</cp:revision>
  <cp:lastPrinted>2018-05-23T07:05:13Z</cp:lastPrinted>
  <dcterms:modified xsi:type="dcterms:W3CDTF">2018-05-23T19:04:14Z</dcterms:modified>
</cp:coreProperties>
</file>