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9" r:id="rId2"/>
    <p:sldId id="462" r:id="rId3"/>
    <p:sldId id="464" r:id="rId4"/>
    <p:sldId id="447" r:id="rId5"/>
  </p:sldIdLst>
  <p:sldSz cx="12192000" cy="6858000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110" userDrawn="1">
          <p15:clr>
            <a:srgbClr val="A4A3A4"/>
          </p15:clr>
        </p15:guide>
        <p15:guide id="2" pos="2570" userDrawn="1">
          <p15:clr>
            <a:srgbClr val="A4A3A4"/>
          </p15:clr>
        </p15:guide>
        <p15:guide id="3" orient="horz" pos="1434" userDrawn="1">
          <p15:clr>
            <a:srgbClr val="A4A3A4"/>
          </p15:clr>
        </p15:guide>
        <p15:guide id="4" orient="horz" pos="2886" userDrawn="1">
          <p15:clr>
            <a:srgbClr val="A4A3A4"/>
          </p15:clr>
        </p15:guide>
        <p15:guide id="5" pos="751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6665"/>
    <a:srgbClr val="71B740"/>
    <a:srgbClr val="228A3D"/>
    <a:srgbClr val="9C3030"/>
    <a:srgbClr val="AFA571"/>
    <a:srgbClr val="C7C09C"/>
    <a:srgbClr val="5F8890"/>
    <a:srgbClr val="000000"/>
    <a:srgbClr val="209293"/>
    <a:srgbClr val="B7DC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23" autoAdjust="0"/>
    <p:restoredTop sz="96688" autoAdjust="0"/>
  </p:normalViewPr>
  <p:slideViewPr>
    <p:cSldViewPr snapToGrid="0" showGuides="1">
      <p:cViewPr>
        <p:scale>
          <a:sx n="93" d="100"/>
          <a:sy n="93" d="100"/>
        </p:scale>
        <p:origin x="1470" y="522"/>
      </p:cViewPr>
      <p:guideLst>
        <p:guide pos="5110"/>
        <p:guide pos="2570"/>
        <p:guide orient="horz" pos="1434"/>
        <p:guide orient="horz" pos="2886"/>
        <p:guide pos="7514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95" d="100"/>
          <a:sy n="95" d="100"/>
        </p:scale>
        <p:origin x="358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8215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2"/>
            <a:ext cx="2945659" cy="498215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B471E0CB-330B-4F4A-AD1A-E766470B985E}" type="datetimeFigureOut">
              <a:rPr lang="ru-RU" smtClean="0"/>
              <a:t>12.03.2024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31601"/>
            <a:ext cx="2945659" cy="498214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31601"/>
            <a:ext cx="2945659" cy="498214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A5D319D9-AF7E-4190-9F14-8938AB72652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1985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8215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215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F7290320-C699-4FD9-A1D3-2505C3D6D489}" type="datetimeFigureOut">
              <a:rPr lang="ru-RU" smtClean="0"/>
              <a:t>12.03.2024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8724"/>
            <a:ext cx="5438140" cy="3909864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1601"/>
            <a:ext cx="2945659" cy="498214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1601"/>
            <a:ext cx="2945659" cy="498214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805B2DE0-ADAA-4759-9AAF-001C8D299D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7885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B2DE0-ADAA-4759-9AAF-001C8D299DF7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5579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7" name="Google Shape;1267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8" name="Google Shape;1268;p36:notes"/>
          <p:cNvSpPr txBox="1">
            <a:spLocks noGrp="1"/>
          </p:cNvSpPr>
          <p:nvPr>
            <p:ph type="body" idx="1"/>
          </p:nvPr>
        </p:nvSpPr>
        <p:spPr>
          <a:xfrm>
            <a:off x="680880" y="4784072"/>
            <a:ext cx="5447030" cy="3914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9" tIns="45709" rIns="91419" bIns="45709" anchor="t" anchorCtr="0">
            <a:noAutofit/>
          </a:bodyPr>
          <a:lstStyle/>
          <a:p>
            <a:pPr marL="0" indent="0"/>
            <a:r>
              <a:rPr lang="ru-RU" dirty="0"/>
              <a:t>Кол-во участников, проекты,</a:t>
            </a:r>
            <a:r>
              <a:rPr lang="ru-RU" baseline="0" dirty="0"/>
              <a:t> фото</a:t>
            </a:r>
            <a:endParaRPr dirty="0"/>
          </a:p>
        </p:txBody>
      </p:sp>
      <p:sp>
        <p:nvSpPr>
          <p:cNvPr id="1269" name="Google Shape;1269;p36:notes"/>
          <p:cNvSpPr txBox="1">
            <a:spLocks noGrp="1"/>
          </p:cNvSpPr>
          <p:nvPr>
            <p:ph type="sldNum" idx="12"/>
          </p:nvPr>
        </p:nvSpPr>
        <p:spPr>
          <a:xfrm>
            <a:off x="3856739" y="9442155"/>
            <a:ext cx="2950475" cy="498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9" tIns="45709" rIns="91419" bIns="45709" anchor="b" anchorCtr="0">
            <a:noAutofit/>
          </a:bodyPr>
          <a:lstStyle/>
          <a:p>
            <a:fld id="{00000000-1234-1234-1234-123412341234}" type="slidenum">
              <a:rPr lang="ru-RU">
                <a:solidFill>
                  <a:prstClr val="black"/>
                </a:solidFill>
              </a:rPr>
              <a:pPr/>
              <a:t>2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994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7" name="Google Shape;1267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8" name="Google Shape;1268;p36:notes"/>
          <p:cNvSpPr txBox="1">
            <a:spLocks noGrp="1"/>
          </p:cNvSpPr>
          <p:nvPr>
            <p:ph type="body" idx="1"/>
          </p:nvPr>
        </p:nvSpPr>
        <p:spPr>
          <a:xfrm>
            <a:off x="680880" y="4784072"/>
            <a:ext cx="5447030" cy="3914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9" tIns="45709" rIns="91419" bIns="45709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269" name="Google Shape;1269;p36:notes"/>
          <p:cNvSpPr txBox="1">
            <a:spLocks noGrp="1"/>
          </p:cNvSpPr>
          <p:nvPr>
            <p:ph type="sldNum" idx="12"/>
          </p:nvPr>
        </p:nvSpPr>
        <p:spPr>
          <a:xfrm>
            <a:off x="3856739" y="9442155"/>
            <a:ext cx="2950475" cy="498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9" tIns="45709" rIns="91419" bIns="45709" anchor="b" anchorCtr="0">
            <a:noAutofit/>
          </a:bodyPr>
          <a:lstStyle/>
          <a:p>
            <a:pPr algn="r"/>
            <a:fld id="{00000000-1234-1234-1234-123412341234}" type="slidenum">
              <a:rPr lang="ru-RU"/>
              <a:pPr algn="r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0376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7" name="Google Shape;1267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8" name="Google Shape;1268;p36:notes"/>
          <p:cNvSpPr txBox="1">
            <a:spLocks noGrp="1"/>
          </p:cNvSpPr>
          <p:nvPr>
            <p:ph type="body" idx="1"/>
          </p:nvPr>
        </p:nvSpPr>
        <p:spPr>
          <a:xfrm>
            <a:off x="680880" y="4784072"/>
            <a:ext cx="5447030" cy="3914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9" tIns="45709" rIns="91419" bIns="45709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1269" name="Google Shape;1269;p36:notes"/>
          <p:cNvSpPr txBox="1">
            <a:spLocks noGrp="1"/>
          </p:cNvSpPr>
          <p:nvPr>
            <p:ph type="sldNum" idx="12"/>
          </p:nvPr>
        </p:nvSpPr>
        <p:spPr>
          <a:xfrm>
            <a:off x="3856739" y="9442155"/>
            <a:ext cx="2950475" cy="498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9" tIns="45709" rIns="91419" bIns="45709" anchor="b" anchorCtr="0">
            <a:noAutofit/>
          </a:bodyPr>
          <a:lstStyle/>
          <a:p>
            <a:fld id="{00000000-1234-1234-1234-123412341234}" type="slidenum">
              <a:rPr lang="ru-RU">
                <a:solidFill>
                  <a:prstClr val="black"/>
                </a:solidFill>
              </a:rPr>
              <a:pPr/>
              <a:t>4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17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FFB5692B-FF16-ABF7-9C85-AD28997BF6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39705" y="6545277"/>
            <a:ext cx="7998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E86D8E3-E168-4765-8E6B-46D5E3D46364}" type="slidenum">
              <a:rPr lang="ru-RU" smtClean="0"/>
              <a:pPr/>
              <a:t>‹#›</a:t>
            </a:fld>
            <a:r>
              <a:rPr lang="ru-RU" dirty="0"/>
              <a:t> / </a:t>
            </a:r>
            <a:r>
              <a:rPr lang="ru-RU" baseline="30000" dirty="0"/>
              <a:t>3</a:t>
            </a:r>
            <a:r>
              <a:rPr lang="en-US" baseline="30000" dirty="0"/>
              <a:t>1</a:t>
            </a:r>
            <a:endParaRPr lang="ru-RU" baseline="30000" dirty="0"/>
          </a:p>
        </p:txBody>
      </p:sp>
    </p:spTree>
    <p:extLst>
      <p:ext uri="{BB962C8B-B14F-4D97-AF65-F5344CB8AC3E}">
        <p14:creationId xmlns:p14="http://schemas.microsoft.com/office/powerpoint/2010/main" val="169899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>
  <p:cSld name="1_Титульный слайд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9"/>
          <p:cNvSpPr txBox="1">
            <a:spLocks noGrp="1"/>
          </p:cNvSpPr>
          <p:nvPr>
            <p:ph type="sldNum" idx="12"/>
          </p:nvPr>
        </p:nvSpPr>
        <p:spPr>
          <a:xfrm>
            <a:off x="10994065" y="6545277"/>
            <a:ext cx="7998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r>
              <a:rPr lang="ru-RU" dirty="0"/>
              <a:t> / </a:t>
            </a:r>
            <a:r>
              <a:rPr lang="ru-RU" baseline="30000" dirty="0"/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72699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 userDrawn="1"/>
        </p:nvSpPr>
        <p:spPr>
          <a:xfrm>
            <a:off x="9922939" y="6716780"/>
            <a:ext cx="2268000" cy="144000"/>
          </a:xfrm>
          <a:prstGeom prst="rect">
            <a:avLst/>
          </a:prstGeom>
          <a:solidFill>
            <a:srgbClr val="5A66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0989733" y="6576534"/>
            <a:ext cx="977634" cy="288000"/>
          </a:xfrm>
          <a:prstGeom prst="rect">
            <a:avLst/>
          </a:prstGeom>
          <a:solidFill>
            <a:srgbClr val="287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22"/>
          <p:cNvSpPr/>
          <p:nvPr userDrawn="1"/>
        </p:nvSpPr>
        <p:spPr>
          <a:xfrm>
            <a:off x="9971629" y="6678024"/>
            <a:ext cx="102175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spc="8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www.kubsau.ru</a:t>
            </a:r>
            <a:endParaRPr lang="ru-RU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Номер слайда 2"/>
          <p:cNvSpPr>
            <a:spLocks noGrp="1"/>
          </p:cNvSpPr>
          <p:nvPr>
            <p:ph type="sldNum" sz="quarter" idx="4"/>
          </p:nvPr>
        </p:nvSpPr>
        <p:spPr>
          <a:xfrm>
            <a:off x="11039705" y="6545277"/>
            <a:ext cx="7998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E86D8E3-E168-4765-8E6B-46D5E3D46364}" type="slidenum">
              <a:rPr lang="ru-RU" smtClean="0"/>
              <a:pPr/>
              <a:t>‹#›</a:t>
            </a:fld>
            <a:r>
              <a:rPr lang="ru-RU" dirty="0"/>
              <a:t> / </a:t>
            </a:r>
            <a:r>
              <a:rPr lang="ru-RU" baseline="30000" dirty="0"/>
              <a:t>3</a:t>
            </a:r>
            <a:r>
              <a:rPr lang="en-US" baseline="30000" dirty="0"/>
              <a:t>1</a:t>
            </a:r>
            <a:endParaRPr lang="ru-RU" baseline="30000" dirty="0"/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889924" cy="8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367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gi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-9648" y="0"/>
            <a:ext cx="12201648" cy="6858000"/>
          </a:xfrm>
          <a:prstGeom prst="rect">
            <a:avLst/>
          </a:prstGeom>
          <a:solidFill>
            <a:srgbClr val="F8F8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5073" y="3326045"/>
            <a:ext cx="4232301" cy="353195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EB7E76C1-7588-A73D-7F15-E45BEB103B89}"/>
              </a:ext>
            </a:extLst>
          </p:cNvPr>
          <p:cNvSpPr txBox="1"/>
          <p:nvPr/>
        </p:nvSpPr>
        <p:spPr>
          <a:xfrm>
            <a:off x="1493276" y="4863625"/>
            <a:ext cx="6781148" cy="512448"/>
          </a:xfrm>
          <a:prstGeom prst="rect">
            <a:avLst/>
          </a:prstGeom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rgbClr val="5A66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Фамилия И. О.</a:t>
            </a:r>
            <a:endParaRPr lang="ru-RU" sz="2000" b="1" dirty="0">
              <a:solidFill>
                <a:srgbClr val="5A66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1600" dirty="0" smtClean="0">
                <a:solidFill>
                  <a:srgbClr val="5A66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должность</a:t>
            </a:r>
            <a:endParaRPr lang="ru-RU" sz="1600" dirty="0">
              <a:solidFill>
                <a:srgbClr val="5A66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493276" y="3215267"/>
            <a:ext cx="9094042" cy="523285"/>
          </a:xfrm>
          <a:prstGeom prst="rect">
            <a:avLst/>
          </a:prstGeom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ru-RU" sz="3600" b="1" spc="70" dirty="0" smtClean="0">
                <a:solidFill>
                  <a:srgbClr val="5A666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Название доклада</a:t>
            </a:r>
            <a:endParaRPr lang="ru-RU" sz="3600" b="1" dirty="0">
              <a:solidFill>
                <a:srgbClr val="5A6665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7153" y="0"/>
            <a:ext cx="12199153" cy="209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99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90;p1">
            <a:extLst>
              <a:ext uri="{FF2B5EF4-FFF2-40B4-BE49-F238E27FC236}">
                <a16:creationId xmlns="" xmlns:a16="http://schemas.microsoft.com/office/drawing/2014/main" id="{2A397A4C-3B6D-8760-020F-4C8A0BED45E2}"/>
              </a:ext>
            </a:extLst>
          </p:cNvPr>
          <p:cNvSpPr txBox="1"/>
          <p:nvPr/>
        </p:nvSpPr>
        <p:spPr>
          <a:xfrm>
            <a:off x="1974977" y="233474"/>
            <a:ext cx="6759589" cy="383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400" spc="-60" dirty="0" smtClean="0">
                <a:solidFill>
                  <a:srgbClr val="5A666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Название</a:t>
            </a:r>
            <a:endParaRPr lang="ru-RU" sz="2400" spc="-60" dirty="0">
              <a:solidFill>
                <a:srgbClr val="5A6665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A5D20A16-E78E-3912-505E-0931351859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E86D8E3-E168-4765-8E6B-46D5E3D46364}" type="slidenum">
              <a:rPr lang="ru-RU" smtClean="0"/>
              <a:pPr/>
              <a:t>2</a:t>
            </a:fld>
            <a:r>
              <a:rPr lang="ru-RU"/>
              <a:t> / </a:t>
            </a:r>
            <a:r>
              <a:rPr lang="ru-RU" baseline="30000"/>
              <a:t>3</a:t>
            </a:r>
            <a:r>
              <a:rPr lang="en-US" baseline="30000"/>
              <a:t>1</a:t>
            </a:r>
            <a:endParaRPr lang="ru-RU" baseline="30000" dirty="0"/>
          </a:p>
        </p:txBody>
      </p:sp>
    </p:spTree>
    <p:extLst>
      <p:ext uri="{BB962C8B-B14F-4D97-AF65-F5344CB8AC3E}">
        <p14:creationId xmlns:p14="http://schemas.microsoft.com/office/powerpoint/2010/main" val="361295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36"/>
          <p:cNvSpPr/>
          <p:nvPr/>
        </p:nvSpPr>
        <p:spPr>
          <a:xfrm>
            <a:off x="-9648" y="7550"/>
            <a:ext cx="12201648" cy="685800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2" name="Google Shape;1272;p36"/>
          <p:cNvSpPr/>
          <p:nvPr/>
        </p:nvSpPr>
        <p:spPr>
          <a:xfrm rot="10800000">
            <a:off x="-29947" y="5652685"/>
            <a:ext cx="10989095" cy="1224000"/>
          </a:xfrm>
          <a:custGeom>
            <a:avLst/>
            <a:gdLst/>
            <a:ahLst/>
            <a:cxnLst/>
            <a:rect l="l" t="t" r="r" b="b"/>
            <a:pathLst>
              <a:path w="8025004" h="1155758" extrusionOk="0">
                <a:moveTo>
                  <a:pt x="6168848" y="1155758"/>
                </a:moveTo>
                <a:lnTo>
                  <a:pt x="1773" y="1155758"/>
                </a:lnTo>
                <a:lnTo>
                  <a:pt x="0" y="561789"/>
                </a:lnTo>
                <a:cubicBezTo>
                  <a:pt x="1687" y="375604"/>
                  <a:pt x="3373" y="189418"/>
                  <a:pt x="5060" y="3233"/>
                </a:cubicBezTo>
                <a:lnTo>
                  <a:pt x="6167183" y="3233"/>
                </a:lnTo>
                <a:lnTo>
                  <a:pt x="6167183" y="0"/>
                </a:lnTo>
                <a:lnTo>
                  <a:pt x="8025004" y="0"/>
                </a:lnTo>
                <a:lnTo>
                  <a:pt x="8025004" y="1152000"/>
                </a:lnTo>
                <a:lnTo>
                  <a:pt x="6168848" y="1152000"/>
                </a:lnTo>
                <a:lnTo>
                  <a:pt x="6168848" y="1155758"/>
                </a:lnTo>
                <a:close/>
              </a:path>
            </a:pathLst>
          </a:custGeom>
          <a:solidFill>
            <a:srgbClr val="71B74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82" name="Google Shape;1282;p36"/>
          <p:cNvGrpSpPr/>
          <p:nvPr/>
        </p:nvGrpSpPr>
        <p:grpSpPr>
          <a:xfrm>
            <a:off x="1281066" y="3957284"/>
            <a:ext cx="3948259" cy="1361294"/>
            <a:chOff x="335548" y="2906912"/>
            <a:chExt cx="3948259" cy="1361294"/>
          </a:xfrm>
        </p:grpSpPr>
        <p:sp>
          <p:nvSpPr>
            <p:cNvPr id="1283" name="Google Shape;1283;p36"/>
            <p:cNvSpPr txBox="1"/>
            <p:nvPr/>
          </p:nvSpPr>
          <p:spPr>
            <a:xfrm>
              <a:off x="335548" y="2906912"/>
              <a:ext cx="3780199" cy="1220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spAutoFit/>
            </a:bodyPr>
            <a:lstStyle/>
            <a:p>
              <a:pPr marL="0" marR="0" lvl="0" indent="0" algn="l" rtl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4400" b="1" dirty="0">
                  <a:solidFill>
                    <a:srgbClr val="5A6665"/>
                  </a:solidFill>
                  <a:latin typeface="Arial"/>
                  <a:ea typeface="Arial"/>
                  <a:cs typeface="Arial"/>
                  <a:sym typeface="Arial"/>
                </a:rPr>
                <a:t>Благодарю </a:t>
              </a:r>
              <a:br>
                <a:rPr lang="ru-RU" sz="4400" b="1" dirty="0">
                  <a:solidFill>
                    <a:srgbClr val="5A6665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ru-RU" sz="4400" b="1" dirty="0">
                  <a:solidFill>
                    <a:srgbClr val="5A6665"/>
                  </a:solidFill>
                  <a:latin typeface="Arial"/>
                  <a:ea typeface="Arial"/>
                  <a:cs typeface="Arial"/>
                  <a:sym typeface="Arial"/>
                </a:rPr>
                <a:t>за внимание</a:t>
              </a:r>
              <a:endParaRPr dirty="0"/>
            </a:p>
          </p:txBody>
        </p:sp>
        <p:sp>
          <p:nvSpPr>
            <p:cNvPr id="1284" name="Google Shape;1284;p36"/>
            <p:cNvSpPr txBox="1"/>
            <p:nvPr/>
          </p:nvSpPr>
          <p:spPr>
            <a:xfrm>
              <a:off x="3847255" y="2943228"/>
              <a:ext cx="436552" cy="13249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spAutoFit/>
            </a:bodyPr>
            <a:lstStyle/>
            <a:p>
              <a:pPr marL="0" marR="0" lvl="0" indent="0" algn="l" rtl="0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600" b="1">
                  <a:solidFill>
                    <a:srgbClr val="5A6665"/>
                  </a:solidFill>
                  <a:latin typeface="Arial"/>
                  <a:ea typeface="Arial"/>
                  <a:cs typeface="Arial"/>
                  <a:sym typeface="Arial"/>
                </a:rPr>
                <a:t>!</a:t>
              </a:r>
              <a:endParaRPr sz="6000" b="1">
                <a:solidFill>
                  <a:srgbClr val="5A666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87" name="Google Shape;1287;p36"/>
          <p:cNvSpPr/>
          <p:nvPr/>
        </p:nvSpPr>
        <p:spPr>
          <a:xfrm>
            <a:off x="100236" y="6655319"/>
            <a:ext cx="112997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www.kubsau.ru</a:t>
            </a:r>
            <a:endParaRPr sz="10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88" name="Google Shape;1288;p36"/>
          <p:cNvGrpSpPr/>
          <p:nvPr/>
        </p:nvGrpSpPr>
        <p:grpSpPr>
          <a:xfrm>
            <a:off x="1280358" y="5863748"/>
            <a:ext cx="7355775" cy="815439"/>
            <a:chOff x="1073791" y="3489658"/>
            <a:chExt cx="5765597" cy="815439"/>
          </a:xfrm>
        </p:grpSpPr>
        <p:sp>
          <p:nvSpPr>
            <p:cNvPr id="1289" name="Google Shape;1289;p36"/>
            <p:cNvSpPr txBox="1"/>
            <p:nvPr/>
          </p:nvSpPr>
          <p:spPr>
            <a:xfrm>
              <a:off x="1082844" y="3489658"/>
              <a:ext cx="5607290" cy="3185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sp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Кубанский государственный аграрный университет</a:t>
              </a:r>
              <a:endParaRPr/>
            </a:p>
          </p:txBody>
        </p:sp>
        <p:sp>
          <p:nvSpPr>
            <p:cNvPr id="1290" name="Google Shape;1290;p36"/>
            <p:cNvSpPr/>
            <p:nvPr/>
          </p:nvSpPr>
          <p:spPr>
            <a:xfrm>
              <a:off x="1073791" y="3781877"/>
              <a:ext cx="5765597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350044, Россия, г. Краснодар, ул. им. Калинина, 13</a:t>
              </a:r>
              <a:br>
                <a:rPr lang="ru-RU" sz="1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ru-RU" sz="1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e-mail: mail@kubsau.ru</a:t>
              </a:r>
              <a:r>
                <a:rPr lang="ru-RU" sz="1400" u="sng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291" name="Google Shape;1291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2664537">
            <a:off x="7690159" y="4583697"/>
            <a:ext cx="1296538" cy="3006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Рисунок 25"/>
          <p:cNvPicPr>
            <a:picLocks noChangeAspect="1"/>
          </p:cNvPicPr>
          <p:nvPr/>
        </p:nvPicPr>
        <p:blipFill rotWithShape="1">
          <a:blip r:embed="rId4"/>
          <a:srcRect t="13126"/>
          <a:stretch/>
        </p:blipFill>
        <p:spPr>
          <a:xfrm>
            <a:off x="7170096" y="2774022"/>
            <a:ext cx="5633192" cy="4083978"/>
          </a:xfrm>
          <a:prstGeom prst="rect">
            <a:avLst/>
          </a:prstGeom>
        </p:spPr>
      </p:pic>
      <p:pic>
        <p:nvPicPr>
          <p:cNvPr id="2" name="Picture 2" descr="http://qrcoder.ru/code/?https%3A%2F%2Fkubsau.ru%2F&amp;4&amp;0"/>
          <p:cNvPicPr>
            <a:picLocks noChangeAspect="1" noChangeArrowheads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44" y="5803201"/>
            <a:ext cx="858753" cy="858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7153" y="0"/>
            <a:ext cx="12199153" cy="209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64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9957600" y="6717600"/>
            <a:ext cx="2268000" cy="144000"/>
          </a:xfrm>
          <a:prstGeom prst="rect">
            <a:avLst/>
          </a:prstGeom>
          <a:solidFill>
            <a:srgbClr val="5A66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1026800" y="6577200"/>
            <a:ext cx="977634" cy="288000"/>
          </a:xfrm>
          <a:prstGeom prst="rect">
            <a:avLst/>
          </a:prstGeom>
          <a:solidFill>
            <a:srgbClr val="287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999656" y="6688316"/>
            <a:ext cx="102175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spc="8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www.kubsau.ru</a:t>
            </a:r>
            <a:endParaRPr lang="ru-RU" sz="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" name="Рисунок 39" descr="Изображение выглядит как круг, Графика, дизайн&#10;&#10;Автоматически созданное описание">
            <a:extLst>
              <a:ext uri="{FF2B5EF4-FFF2-40B4-BE49-F238E27FC236}">
                <a16:creationId xmlns="" xmlns:a16="http://schemas.microsoft.com/office/drawing/2014/main" id="{D812225B-C54B-D24F-2AF3-0104876FFA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768" y="246500"/>
            <a:ext cx="376894" cy="337321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BD750E73-87DF-06F4-C231-332F0C59A4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E86D8E3-E168-4765-8E6B-46D5E3D46364}" type="slidenum">
              <a:rPr lang="ru-RU" smtClean="0"/>
              <a:pPr/>
              <a:t>4</a:t>
            </a:fld>
            <a:r>
              <a:rPr lang="ru-RU"/>
              <a:t> / </a:t>
            </a:r>
            <a:r>
              <a:rPr lang="ru-RU" baseline="30000"/>
              <a:t>3</a:t>
            </a:r>
            <a:r>
              <a:rPr lang="en-US" baseline="30000"/>
              <a:t>1</a:t>
            </a:r>
            <a:endParaRPr lang="ru-RU" baseline="30000" dirty="0"/>
          </a:p>
        </p:txBody>
      </p:sp>
      <p:sp>
        <p:nvSpPr>
          <p:cNvPr id="9" name="Google Shape;1625;p50"/>
          <p:cNvSpPr/>
          <p:nvPr/>
        </p:nvSpPr>
        <p:spPr>
          <a:xfrm>
            <a:off x="673767" y="1077231"/>
            <a:ext cx="11231017" cy="2790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t" anchorCtr="0">
            <a:spAutoFit/>
          </a:bodyPr>
          <a:lstStyle/>
          <a:p>
            <a:pPr marL="266700" marR="0" lvl="0" indent="-2667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ru-RU" sz="2000" b="1" i="0" u="none" strike="noStrike" cap="none" dirty="0">
                <a:solidFill>
                  <a:srgbClr val="20883C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ru-RU" sz="2000" b="0" i="0" u="none" strike="noStrike" cap="none" dirty="0">
                <a:solidFill>
                  <a:srgbClr val="20883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0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Информацию … принять к сведению.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ru-RU" sz="2000" b="1" i="0" u="none" strike="noStrike" cap="none" dirty="0">
                <a:solidFill>
                  <a:srgbClr val="20883C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ru-RU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000" dirty="0"/>
              <a:t>…: </a:t>
            </a:r>
            <a:endParaRPr sz="2000" dirty="0"/>
          </a:p>
          <a:p>
            <a:pPr marL="266700" marR="0" lvl="1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ru-RU" sz="2000" b="1" i="0" u="none" strike="noStrike" cap="none" dirty="0" smtClean="0">
                <a:solidFill>
                  <a:srgbClr val="228A3D"/>
                </a:solidFill>
                <a:latin typeface="Arial"/>
                <a:ea typeface="Arial"/>
                <a:cs typeface="Arial"/>
                <a:sym typeface="Arial"/>
              </a:rPr>
              <a:t>2.1 </a:t>
            </a:r>
            <a:r>
              <a:rPr lang="ru-RU" sz="2000" dirty="0"/>
              <a:t>…</a:t>
            </a:r>
            <a:r>
              <a:rPr lang="ru-RU" sz="20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20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000" b="1" i="0" u="none" strike="noStrike" cap="none" dirty="0" smtClean="0">
                <a:solidFill>
                  <a:srgbClr val="228A3D"/>
                </a:solidFill>
                <a:latin typeface="Arial"/>
                <a:ea typeface="Arial"/>
                <a:cs typeface="Arial"/>
                <a:sym typeface="Arial"/>
              </a:rPr>
              <a:t>2.2</a:t>
            </a:r>
            <a:r>
              <a:rPr lang="ru-RU" sz="20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…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ru-RU" sz="2000" b="1" i="0" u="none" strike="noStrike" cap="none" dirty="0">
                <a:solidFill>
                  <a:srgbClr val="228A3D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lang="ru-RU" sz="2000" b="0" i="0" u="none" strike="noStrike" cap="none" dirty="0">
                <a:solidFill>
                  <a:srgbClr val="20883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0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670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ru-RU" sz="2000" b="1" i="0" u="none" strike="noStrike" cap="none" dirty="0">
                <a:solidFill>
                  <a:srgbClr val="228A3D"/>
                </a:solidFill>
                <a:latin typeface="Arial"/>
                <a:ea typeface="Arial"/>
                <a:cs typeface="Arial"/>
                <a:sym typeface="Arial"/>
              </a:rPr>
              <a:t>3.1</a:t>
            </a:r>
            <a:r>
              <a:rPr lang="ru-RU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0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6700" lvl="1" algn="just">
              <a:buSzPts val="2000"/>
            </a:pPr>
            <a:r>
              <a:rPr lang="ru-RU" sz="2000" b="1" i="0" u="none" strike="noStrike" cap="none" dirty="0">
                <a:solidFill>
                  <a:srgbClr val="228A3D"/>
                </a:solidFill>
                <a:latin typeface="Arial"/>
                <a:ea typeface="Arial"/>
                <a:cs typeface="Arial"/>
                <a:sym typeface="Arial"/>
              </a:rPr>
              <a:t>3.2</a:t>
            </a:r>
            <a:r>
              <a:rPr lang="ru-RU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0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r>
              <a:rPr lang="ru-RU" sz="2000" dirty="0" smtClean="0"/>
              <a:t> 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6700" lvl="1" algn="just">
              <a:buSzPts val="2000"/>
            </a:pPr>
            <a:r>
              <a:rPr lang="ru-RU" sz="2000" b="1" i="0" u="none" strike="noStrike" cap="none" dirty="0">
                <a:solidFill>
                  <a:srgbClr val="228A3D"/>
                </a:solidFill>
                <a:latin typeface="Arial"/>
                <a:ea typeface="Arial"/>
                <a:cs typeface="Arial"/>
                <a:sym typeface="Arial"/>
              </a:rPr>
              <a:t>3.3</a:t>
            </a:r>
            <a:r>
              <a:rPr lang="ru-RU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0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626;p50"/>
          <p:cNvSpPr txBox="1"/>
          <p:nvPr/>
        </p:nvSpPr>
        <p:spPr>
          <a:xfrm>
            <a:off x="1972170" y="284660"/>
            <a:ext cx="5924735" cy="413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b="0" i="0" u="none" strike="noStrike" cap="none">
                <a:solidFill>
                  <a:srgbClr val="5A6665"/>
                </a:solidFill>
                <a:latin typeface="Arial Black"/>
                <a:ea typeface="Arial Black"/>
                <a:cs typeface="Arial Black"/>
                <a:sym typeface="Arial Black"/>
              </a:rPr>
              <a:t>Проект постановления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29893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1321</TotalTime>
  <Words>65</Words>
  <Application>Microsoft Office PowerPoint</Application>
  <PresentationFormat>Широкоэкранный</PresentationFormat>
  <Paragraphs>25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Arial Black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>Трубилин АИ</Manager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>Жилищный сертификат</dc:subject>
  <dc:creator>Смоленцев В.М.</dc:creator>
  <cp:keywords/>
  <cp:lastModifiedBy>Смоленцев Виталий Михайлович</cp:lastModifiedBy>
  <cp:revision>236</cp:revision>
  <dcterms:created xsi:type="dcterms:W3CDTF">2023-02-06T21:03:27Z</dcterms:created>
  <dcterms:modified xsi:type="dcterms:W3CDTF">2024-03-12T06:30:16Z</dcterms:modified>
</cp:coreProperties>
</file>